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1"/>
  </p:sldMasterIdLst>
  <p:notesMasterIdLst>
    <p:notesMasterId r:id="rId24"/>
  </p:notesMasterIdLst>
  <p:sldIdLst>
    <p:sldId id="256" r:id="rId2"/>
    <p:sldId id="277" r:id="rId3"/>
    <p:sldId id="273" r:id="rId4"/>
    <p:sldId id="296" r:id="rId5"/>
    <p:sldId id="297" r:id="rId6"/>
    <p:sldId id="298" r:id="rId7"/>
    <p:sldId id="264" r:id="rId8"/>
    <p:sldId id="285" r:id="rId9"/>
    <p:sldId id="286" r:id="rId10"/>
    <p:sldId id="287" r:id="rId11"/>
    <p:sldId id="299" r:id="rId12"/>
    <p:sldId id="268" r:id="rId13"/>
    <p:sldId id="288" r:id="rId14"/>
    <p:sldId id="269" r:id="rId15"/>
    <p:sldId id="289" r:id="rId16"/>
    <p:sldId id="271" r:id="rId17"/>
    <p:sldId id="272" r:id="rId18"/>
    <p:sldId id="300" r:id="rId19"/>
    <p:sldId id="290" r:id="rId20"/>
    <p:sldId id="291" r:id="rId21"/>
    <p:sldId id="295" r:id="rId22"/>
    <p:sldId id="292" r:id="rId23"/>
  </p:sldIdLst>
  <p:sldSz cx="11990388" cy="6911975"/>
  <p:notesSz cx="6858000" cy="9144000"/>
  <p:defaultTextStyle>
    <a:defPPr>
      <a:defRPr lang="en-GB"/>
    </a:defPPr>
    <a:lvl1pPr algn="l" defTabSz="594375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1pPr>
    <a:lvl2pPr marL="982923" indent="-378047" algn="l" defTabSz="594375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2pPr>
    <a:lvl3pPr marL="1512189" indent="-302438" algn="l" defTabSz="594375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3pPr>
    <a:lvl4pPr marL="2117065" indent="-302438" algn="l" defTabSz="594375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4pPr>
    <a:lvl5pPr marL="2721940" indent="-302438" algn="l" defTabSz="594375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5pPr>
    <a:lvl6pPr marL="3024378" algn="l" defTabSz="1209751" rtl="0" eaLnBrk="1" latinLnBrk="0" hangingPunct="1"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6pPr>
    <a:lvl7pPr marL="3629254" algn="l" defTabSz="1209751" rtl="0" eaLnBrk="1" latinLnBrk="0" hangingPunct="1"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7pPr>
    <a:lvl8pPr marL="4234129" algn="l" defTabSz="1209751" rtl="0" eaLnBrk="1" latinLnBrk="0" hangingPunct="1"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8pPr>
    <a:lvl9pPr marL="4839005" algn="l" defTabSz="1209751" rtl="0" eaLnBrk="1" latinLnBrk="0" hangingPunct="1">
      <a:defRPr sz="32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7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829" autoAdjust="0"/>
  </p:normalViewPr>
  <p:slideViewPr>
    <p:cSldViewPr>
      <p:cViewPr varScale="1">
        <p:scale>
          <a:sx n="80" d="100"/>
          <a:sy n="80" d="100"/>
        </p:scale>
        <p:origin x="806" y="58"/>
      </p:cViewPr>
      <p:guideLst>
        <p:guide orient="horz" pos="2177"/>
        <p:guide pos="3777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9C423-E468-41E8-BC9C-D22A5E9B8F5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8481A4A-1745-4F88-91A0-EE82F321BBE8}">
      <dgm:prSet/>
      <dgm:spPr/>
      <dgm:t>
        <a:bodyPr/>
        <a:lstStyle/>
        <a:p>
          <a:pPr rtl="0"/>
          <a:r>
            <a:rPr lang="en-US" b="1" dirty="0"/>
            <a:t>Mock Poll—</a:t>
          </a:r>
          <a:r>
            <a:rPr lang="en-US" dirty="0"/>
            <a:t>FLC OK EVMs to be randomly selected by political party representatives and Mock poll conducted as :</a:t>
          </a:r>
          <a:endParaRPr lang="en-IN" dirty="0"/>
        </a:p>
      </dgm:t>
    </dgm:pt>
    <dgm:pt modelId="{5D595AF5-9235-421A-959E-E5FACCF5AF01}" type="parTrans" cxnId="{3CF1A5C8-E269-422C-901C-6849EDBF8ACC}">
      <dgm:prSet/>
      <dgm:spPr/>
      <dgm:t>
        <a:bodyPr/>
        <a:lstStyle/>
        <a:p>
          <a:endParaRPr lang="en-IN"/>
        </a:p>
      </dgm:t>
    </dgm:pt>
    <dgm:pt modelId="{246710DC-2D8F-4942-BC87-B54A922C8DF7}" type="sibTrans" cxnId="{3CF1A5C8-E269-422C-901C-6849EDBF8ACC}">
      <dgm:prSet/>
      <dgm:spPr/>
      <dgm:t>
        <a:bodyPr/>
        <a:lstStyle/>
        <a:p>
          <a:endParaRPr lang="en-IN"/>
        </a:p>
      </dgm:t>
    </dgm:pt>
    <dgm:pt modelId="{D99B5E52-CAD0-4310-A14D-8DD1B0390532}">
      <dgm:prSet/>
      <dgm:spPr/>
      <dgm:t>
        <a:bodyPr/>
        <a:lstStyle/>
        <a:p>
          <a:pPr rtl="0"/>
          <a:r>
            <a:rPr lang="en-US" dirty="0"/>
            <a:t>In 1% EVMs 1200 votes</a:t>
          </a:r>
          <a:endParaRPr lang="en-IN" dirty="0"/>
        </a:p>
      </dgm:t>
    </dgm:pt>
    <dgm:pt modelId="{CFE38D1C-5A26-470D-97D4-3135A5B3E112}" type="parTrans" cxnId="{41ECB69F-CC3E-4AEB-8A37-680E45EB9665}">
      <dgm:prSet/>
      <dgm:spPr/>
      <dgm:t>
        <a:bodyPr/>
        <a:lstStyle/>
        <a:p>
          <a:endParaRPr lang="en-IN"/>
        </a:p>
      </dgm:t>
    </dgm:pt>
    <dgm:pt modelId="{50599EBF-8142-43A8-B1EC-B269DABD7996}" type="sibTrans" cxnId="{41ECB69F-CC3E-4AEB-8A37-680E45EB9665}">
      <dgm:prSet/>
      <dgm:spPr/>
      <dgm:t>
        <a:bodyPr/>
        <a:lstStyle/>
        <a:p>
          <a:endParaRPr lang="en-IN"/>
        </a:p>
      </dgm:t>
    </dgm:pt>
    <dgm:pt modelId="{E775CB37-6A82-47B6-9FC9-14E4961EC0BD}">
      <dgm:prSet/>
      <dgm:spPr/>
      <dgm:t>
        <a:bodyPr/>
        <a:lstStyle/>
        <a:p>
          <a:pPr rtl="0"/>
          <a:r>
            <a:rPr lang="en-US"/>
            <a:t>In 2% EVMs 1000 votes </a:t>
          </a:r>
          <a:endParaRPr lang="en-IN"/>
        </a:p>
      </dgm:t>
    </dgm:pt>
    <dgm:pt modelId="{D0557522-0167-432E-ABD0-97BEE2891BEE}" type="parTrans" cxnId="{8D864AEF-77CC-4AAB-A7D2-E5A85639039A}">
      <dgm:prSet/>
      <dgm:spPr/>
      <dgm:t>
        <a:bodyPr/>
        <a:lstStyle/>
        <a:p>
          <a:endParaRPr lang="en-IN"/>
        </a:p>
      </dgm:t>
    </dgm:pt>
    <dgm:pt modelId="{FF61C4B3-46F0-49F4-BEFF-2A1A7F609EA5}" type="sibTrans" cxnId="{8D864AEF-77CC-4AAB-A7D2-E5A85639039A}">
      <dgm:prSet/>
      <dgm:spPr/>
      <dgm:t>
        <a:bodyPr/>
        <a:lstStyle/>
        <a:p>
          <a:endParaRPr lang="en-IN"/>
        </a:p>
      </dgm:t>
    </dgm:pt>
    <dgm:pt modelId="{2AF08C02-6B3F-4C77-9CC6-5BA020D7236D}">
      <dgm:prSet/>
      <dgm:spPr/>
      <dgm:t>
        <a:bodyPr/>
        <a:lstStyle/>
        <a:p>
          <a:pPr rtl="0"/>
          <a:r>
            <a:rPr lang="en-US"/>
            <a:t>In 2% EVMs 500 votes </a:t>
          </a:r>
          <a:endParaRPr lang="en-IN"/>
        </a:p>
      </dgm:t>
    </dgm:pt>
    <dgm:pt modelId="{80535FCA-3BA6-43F2-9370-8E53B6B24A4A}" type="parTrans" cxnId="{F3F8D54C-868C-440E-97E4-154E899E8AFD}">
      <dgm:prSet/>
      <dgm:spPr/>
      <dgm:t>
        <a:bodyPr/>
        <a:lstStyle/>
        <a:p>
          <a:endParaRPr lang="en-IN"/>
        </a:p>
      </dgm:t>
    </dgm:pt>
    <dgm:pt modelId="{1587116E-920F-4E8B-8A90-6942BB47ACA4}" type="sibTrans" cxnId="{F3F8D54C-868C-440E-97E4-154E899E8AFD}">
      <dgm:prSet/>
      <dgm:spPr/>
      <dgm:t>
        <a:bodyPr/>
        <a:lstStyle/>
        <a:p>
          <a:endParaRPr lang="en-IN"/>
        </a:p>
      </dgm:t>
    </dgm:pt>
    <dgm:pt modelId="{C4C5E4D5-181B-482A-9B44-140FE4AC6659}">
      <dgm:prSet/>
      <dgm:spPr/>
      <dgm:t>
        <a:bodyPr/>
        <a:lstStyle/>
        <a:p>
          <a:pPr rtl="0"/>
          <a:r>
            <a:rPr lang="en-US"/>
            <a:t>Results of Mock poll will be tallied with manual record and printed slip count of VVPAT</a:t>
          </a:r>
          <a:endParaRPr lang="en-IN"/>
        </a:p>
      </dgm:t>
    </dgm:pt>
    <dgm:pt modelId="{7156C97C-98E6-4AA8-899E-2B3D0C8546BB}" type="parTrans" cxnId="{F1C232CC-9017-4CA4-BE8F-B01960570BA3}">
      <dgm:prSet/>
      <dgm:spPr/>
      <dgm:t>
        <a:bodyPr/>
        <a:lstStyle/>
        <a:p>
          <a:endParaRPr lang="en-IN"/>
        </a:p>
      </dgm:t>
    </dgm:pt>
    <dgm:pt modelId="{8A300C95-EE09-4C27-B5D8-79D033B9D184}" type="sibTrans" cxnId="{F1C232CC-9017-4CA4-BE8F-B01960570BA3}">
      <dgm:prSet/>
      <dgm:spPr/>
      <dgm:t>
        <a:bodyPr/>
        <a:lstStyle/>
        <a:p>
          <a:endParaRPr lang="en-IN"/>
        </a:p>
      </dgm:t>
    </dgm:pt>
    <dgm:pt modelId="{4D55F40F-B9E0-4229-A5B8-57E0A215890A}" type="pres">
      <dgm:prSet presAssocID="{C0C9C423-E468-41E8-BC9C-D22A5E9B8F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8806448-C2F4-4DAB-9580-CDDF53E3CE30}" type="pres">
      <dgm:prSet presAssocID="{B8481A4A-1745-4F88-91A0-EE82F321BBE8}" presName="circle1" presStyleLbl="node1" presStyleIdx="0" presStyleCnt="2" custLinFactNeighborX="6885" custLinFactNeighborY="-394"/>
      <dgm:spPr/>
    </dgm:pt>
    <dgm:pt modelId="{D7EE9061-9F98-466D-AAD7-F9A61294D4BB}" type="pres">
      <dgm:prSet presAssocID="{B8481A4A-1745-4F88-91A0-EE82F321BBE8}" presName="space" presStyleCnt="0"/>
      <dgm:spPr/>
    </dgm:pt>
    <dgm:pt modelId="{78F7E3DE-FC0B-40AB-9B40-325E638E1466}" type="pres">
      <dgm:prSet presAssocID="{B8481A4A-1745-4F88-91A0-EE82F321BBE8}" presName="rect1" presStyleLbl="alignAcc1" presStyleIdx="0" presStyleCnt="2" custLinFactNeighborY="-1449"/>
      <dgm:spPr/>
      <dgm:t>
        <a:bodyPr/>
        <a:lstStyle/>
        <a:p>
          <a:endParaRPr lang="en-IN"/>
        </a:p>
      </dgm:t>
    </dgm:pt>
    <dgm:pt modelId="{B947AC78-682E-4F83-B32A-18CFD914F350}" type="pres">
      <dgm:prSet presAssocID="{C4C5E4D5-181B-482A-9B44-140FE4AC6659}" presName="vertSpace2" presStyleLbl="node1" presStyleIdx="0" presStyleCnt="2"/>
      <dgm:spPr/>
    </dgm:pt>
    <dgm:pt modelId="{1260794E-5AFD-4DEE-9C10-54A141341FA9}" type="pres">
      <dgm:prSet presAssocID="{C4C5E4D5-181B-482A-9B44-140FE4AC6659}" presName="circle2" presStyleLbl="node1" presStyleIdx="1" presStyleCnt="2"/>
      <dgm:spPr/>
    </dgm:pt>
    <dgm:pt modelId="{075BBDD9-029F-4626-8E0D-446EADA317FD}" type="pres">
      <dgm:prSet presAssocID="{C4C5E4D5-181B-482A-9B44-140FE4AC6659}" presName="rect2" presStyleLbl="alignAcc1" presStyleIdx="1" presStyleCnt="2"/>
      <dgm:spPr/>
      <dgm:t>
        <a:bodyPr/>
        <a:lstStyle/>
        <a:p>
          <a:endParaRPr lang="en-IN"/>
        </a:p>
      </dgm:t>
    </dgm:pt>
    <dgm:pt modelId="{8F2A4A5B-E519-4930-A2BD-4D0A8D7CBD06}" type="pres">
      <dgm:prSet presAssocID="{B8481A4A-1745-4F88-91A0-EE82F321BBE8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916A16D-C78E-4775-9A46-55CB8A90E809}" type="pres">
      <dgm:prSet presAssocID="{B8481A4A-1745-4F88-91A0-EE82F321BBE8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616E43-D5A8-4A85-9D27-C307143221BA}" type="pres">
      <dgm:prSet presAssocID="{C4C5E4D5-181B-482A-9B44-140FE4AC6659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B8D8F4-2FEE-4847-963F-443B8682DB99}" type="pres">
      <dgm:prSet presAssocID="{C4C5E4D5-181B-482A-9B44-140FE4AC6659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41ECB69F-CC3E-4AEB-8A37-680E45EB9665}" srcId="{B8481A4A-1745-4F88-91A0-EE82F321BBE8}" destId="{D99B5E52-CAD0-4310-A14D-8DD1B0390532}" srcOrd="0" destOrd="0" parTransId="{CFE38D1C-5A26-470D-97D4-3135A5B3E112}" sibTransId="{50599EBF-8142-43A8-B1EC-B269DABD7996}"/>
    <dgm:cxn modelId="{21EA884D-506C-4597-BE17-E7996A35339F}" type="presOf" srcId="{C0C9C423-E468-41E8-BC9C-D22A5E9B8F51}" destId="{4D55F40F-B9E0-4229-A5B8-57E0A215890A}" srcOrd="0" destOrd="0" presId="urn:microsoft.com/office/officeart/2005/8/layout/target3"/>
    <dgm:cxn modelId="{B190C8D5-E8B9-41B0-8C1C-7B9412CC51EC}" type="presOf" srcId="{E775CB37-6A82-47B6-9FC9-14E4961EC0BD}" destId="{F916A16D-C78E-4775-9A46-55CB8A90E809}" srcOrd="0" destOrd="1" presId="urn:microsoft.com/office/officeart/2005/8/layout/target3"/>
    <dgm:cxn modelId="{3CF1A5C8-E269-422C-901C-6849EDBF8ACC}" srcId="{C0C9C423-E468-41E8-BC9C-D22A5E9B8F51}" destId="{B8481A4A-1745-4F88-91A0-EE82F321BBE8}" srcOrd="0" destOrd="0" parTransId="{5D595AF5-9235-421A-959E-E5FACCF5AF01}" sibTransId="{246710DC-2D8F-4942-BC87-B54A922C8DF7}"/>
    <dgm:cxn modelId="{8D864AEF-77CC-4AAB-A7D2-E5A85639039A}" srcId="{B8481A4A-1745-4F88-91A0-EE82F321BBE8}" destId="{E775CB37-6A82-47B6-9FC9-14E4961EC0BD}" srcOrd="1" destOrd="0" parTransId="{D0557522-0167-432E-ABD0-97BEE2891BEE}" sibTransId="{FF61C4B3-46F0-49F4-BEFF-2A1A7F609EA5}"/>
    <dgm:cxn modelId="{F87BA578-39D1-41D5-98EA-81793A486A8A}" type="presOf" srcId="{C4C5E4D5-181B-482A-9B44-140FE4AC6659}" destId="{075BBDD9-029F-4626-8E0D-446EADA317FD}" srcOrd="0" destOrd="0" presId="urn:microsoft.com/office/officeart/2005/8/layout/target3"/>
    <dgm:cxn modelId="{25EEFF85-0BE2-43EE-8F1B-334E8335EE09}" type="presOf" srcId="{2AF08C02-6B3F-4C77-9CC6-5BA020D7236D}" destId="{F916A16D-C78E-4775-9A46-55CB8A90E809}" srcOrd="0" destOrd="2" presId="urn:microsoft.com/office/officeart/2005/8/layout/target3"/>
    <dgm:cxn modelId="{8C4F7F07-07DC-49C6-989B-5BCC2D285A93}" type="presOf" srcId="{B8481A4A-1745-4F88-91A0-EE82F321BBE8}" destId="{78F7E3DE-FC0B-40AB-9B40-325E638E1466}" srcOrd="0" destOrd="0" presId="urn:microsoft.com/office/officeart/2005/8/layout/target3"/>
    <dgm:cxn modelId="{F1C232CC-9017-4CA4-BE8F-B01960570BA3}" srcId="{C0C9C423-E468-41E8-BC9C-D22A5E9B8F51}" destId="{C4C5E4D5-181B-482A-9B44-140FE4AC6659}" srcOrd="1" destOrd="0" parTransId="{7156C97C-98E6-4AA8-899E-2B3D0C8546BB}" sibTransId="{8A300C95-EE09-4C27-B5D8-79D033B9D184}"/>
    <dgm:cxn modelId="{4E9A8502-8548-464D-A06F-30F59D138A8B}" type="presOf" srcId="{B8481A4A-1745-4F88-91A0-EE82F321BBE8}" destId="{8F2A4A5B-E519-4930-A2BD-4D0A8D7CBD06}" srcOrd="1" destOrd="0" presId="urn:microsoft.com/office/officeart/2005/8/layout/target3"/>
    <dgm:cxn modelId="{F3F8D54C-868C-440E-97E4-154E899E8AFD}" srcId="{B8481A4A-1745-4F88-91A0-EE82F321BBE8}" destId="{2AF08C02-6B3F-4C77-9CC6-5BA020D7236D}" srcOrd="2" destOrd="0" parTransId="{80535FCA-3BA6-43F2-9370-8E53B6B24A4A}" sibTransId="{1587116E-920F-4E8B-8A90-6942BB47ACA4}"/>
    <dgm:cxn modelId="{E2CD7186-C42F-44DB-A1B9-F121A012CC06}" type="presOf" srcId="{D99B5E52-CAD0-4310-A14D-8DD1B0390532}" destId="{F916A16D-C78E-4775-9A46-55CB8A90E809}" srcOrd="0" destOrd="0" presId="urn:microsoft.com/office/officeart/2005/8/layout/target3"/>
    <dgm:cxn modelId="{40175298-10C2-466A-AABF-E7158C09ADC1}" type="presOf" srcId="{C4C5E4D5-181B-482A-9B44-140FE4AC6659}" destId="{74616E43-D5A8-4A85-9D27-C307143221BA}" srcOrd="1" destOrd="0" presId="urn:microsoft.com/office/officeart/2005/8/layout/target3"/>
    <dgm:cxn modelId="{4BED9B92-6CF3-4F30-AD13-30F5B4437DC5}" type="presParOf" srcId="{4D55F40F-B9E0-4229-A5B8-57E0A215890A}" destId="{D8806448-C2F4-4DAB-9580-CDDF53E3CE30}" srcOrd="0" destOrd="0" presId="urn:microsoft.com/office/officeart/2005/8/layout/target3"/>
    <dgm:cxn modelId="{F1822BFA-78E9-4E92-B994-0C91A3237409}" type="presParOf" srcId="{4D55F40F-B9E0-4229-A5B8-57E0A215890A}" destId="{D7EE9061-9F98-466D-AAD7-F9A61294D4BB}" srcOrd="1" destOrd="0" presId="urn:microsoft.com/office/officeart/2005/8/layout/target3"/>
    <dgm:cxn modelId="{63FA20F6-048E-49A4-BB88-AD3D08560087}" type="presParOf" srcId="{4D55F40F-B9E0-4229-A5B8-57E0A215890A}" destId="{78F7E3DE-FC0B-40AB-9B40-325E638E1466}" srcOrd="2" destOrd="0" presId="urn:microsoft.com/office/officeart/2005/8/layout/target3"/>
    <dgm:cxn modelId="{E6200917-9C27-4544-A76E-854BC5F19E45}" type="presParOf" srcId="{4D55F40F-B9E0-4229-A5B8-57E0A215890A}" destId="{B947AC78-682E-4F83-B32A-18CFD914F350}" srcOrd="3" destOrd="0" presId="urn:microsoft.com/office/officeart/2005/8/layout/target3"/>
    <dgm:cxn modelId="{B61AA1FE-D3A9-44C4-B00C-8121E1ABE4D3}" type="presParOf" srcId="{4D55F40F-B9E0-4229-A5B8-57E0A215890A}" destId="{1260794E-5AFD-4DEE-9C10-54A141341FA9}" srcOrd="4" destOrd="0" presId="urn:microsoft.com/office/officeart/2005/8/layout/target3"/>
    <dgm:cxn modelId="{82F8B356-DE98-40DA-A089-F0E4F8A46625}" type="presParOf" srcId="{4D55F40F-B9E0-4229-A5B8-57E0A215890A}" destId="{075BBDD9-029F-4626-8E0D-446EADA317FD}" srcOrd="5" destOrd="0" presId="urn:microsoft.com/office/officeart/2005/8/layout/target3"/>
    <dgm:cxn modelId="{6B90FC40-ADB0-47A6-9512-C5C2EB2C500D}" type="presParOf" srcId="{4D55F40F-B9E0-4229-A5B8-57E0A215890A}" destId="{8F2A4A5B-E519-4930-A2BD-4D0A8D7CBD06}" srcOrd="6" destOrd="0" presId="urn:microsoft.com/office/officeart/2005/8/layout/target3"/>
    <dgm:cxn modelId="{31061820-B1B1-4365-AA04-2E649EF09222}" type="presParOf" srcId="{4D55F40F-B9E0-4229-A5B8-57E0A215890A}" destId="{F916A16D-C78E-4775-9A46-55CB8A90E809}" srcOrd="7" destOrd="0" presId="urn:microsoft.com/office/officeart/2005/8/layout/target3"/>
    <dgm:cxn modelId="{883DE023-0B12-4724-882F-F6B9163AE1B0}" type="presParOf" srcId="{4D55F40F-B9E0-4229-A5B8-57E0A215890A}" destId="{74616E43-D5A8-4A85-9D27-C307143221BA}" srcOrd="8" destOrd="0" presId="urn:microsoft.com/office/officeart/2005/8/layout/target3"/>
    <dgm:cxn modelId="{C36E0BE0-1B71-4627-8293-8571B987B60E}" type="presParOf" srcId="{4D55F40F-B9E0-4229-A5B8-57E0A215890A}" destId="{88B8D8F4-2FEE-4847-963F-443B8682DB99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06448-C2F4-4DAB-9580-CDDF53E3CE30}">
      <dsp:nvSpPr>
        <dsp:cNvPr id="0" name=""/>
        <dsp:cNvSpPr/>
      </dsp:nvSpPr>
      <dsp:spPr>
        <a:xfrm>
          <a:off x="342047" y="-19573"/>
          <a:ext cx="4968005" cy="49680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7E3DE-FC0B-40AB-9B40-325E638E1466}">
      <dsp:nvSpPr>
        <dsp:cNvPr id="0" name=""/>
        <dsp:cNvSpPr/>
      </dsp:nvSpPr>
      <dsp:spPr>
        <a:xfrm>
          <a:off x="2484002" y="0"/>
          <a:ext cx="6721906" cy="4968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Mock Poll—</a:t>
          </a:r>
          <a:r>
            <a:rPr lang="en-US" sz="2500" kern="1200" dirty="0"/>
            <a:t>FLC OK EVMs to be randomly selected by political party representatives and Mock poll conducted as :</a:t>
          </a:r>
          <a:endParaRPr lang="en-IN" sz="2500" kern="1200" dirty="0"/>
        </a:p>
      </dsp:txBody>
      <dsp:txXfrm>
        <a:off x="2484002" y="0"/>
        <a:ext cx="3360953" cy="2359802"/>
      </dsp:txXfrm>
    </dsp:sp>
    <dsp:sp modelId="{1260794E-5AFD-4DEE-9C10-54A141341FA9}">
      <dsp:nvSpPr>
        <dsp:cNvPr id="0" name=""/>
        <dsp:cNvSpPr/>
      </dsp:nvSpPr>
      <dsp:spPr>
        <a:xfrm>
          <a:off x="1304101" y="2359802"/>
          <a:ext cx="2359802" cy="23598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BBDD9-029F-4626-8E0D-446EADA317FD}">
      <dsp:nvSpPr>
        <dsp:cNvPr id="0" name=""/>
        <dsp:cNvSpPr/>
      </dsp:nvSpPr>
      <dsp:spPr>
        <a:xfrm>
          <a:off x="2484002" y="2359802"/>
          <a:ext cx="6721906" cy="23598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Results of Mock poll will be tallied with manual record and printed slip count of VVPAT</a:t>
          </a:r>
          <a:endParaRPr lang="en-IN" sz="2500" kern="1200"/>
        </a:p>
      </dsp:txBody>
      <dsp:txXfrm>
        <a:off x="2484002" y="2359802"/>
        <a:ext cx="3360953" cy="2359802"/>
      </dsp:txXfrm>
    </dsp:sp>
    <dsp:sp modelId="{F916A16D-C78E-4775-9A46-55CB8A90E809}">
      <dsp:nvSpPr>
        <dsp:cNvPr id="0" name=""/>
        <dsp:cNvSpPr/>
      </dsp:nvSpPr>
      <dsp:spPr>
        <a:xfrm>
          <a:off x="5844955" y="0"/>
          <a:ext cx="3360953" cy="23598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/>
            <a:t>In 1% EVMs 1200 votes</a:t>
          </a:r>
          <a:endParaRPr lang="en-IN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In 2% EVMs 1000 votes </a:t>
          </a:r>
          <a:endParaRPr lang="en-IN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/>
            <a:t>In 2% EVMs 500 votes </a:t>
          </a:r>
          <a:endParaRPr lang="en-IN" sz="2500" kern="1200"/>
        </a:p>
      </dsp:txBody>
      <dsp:txXfrm>
        <a:off x="5844955" y="0"/>
        <a:ext cx="3360953" cy="2359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latin typeface="Times New Roman" pitchFamily="16" charset="0"/>
              <a:ea typeface="SimSun" charset="-122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latin typeface="Times New Roman" pitchFamily="16" charset="0"/>
              <a:ea typeface="SimSun" charset="-122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latin typeface="Times New Roman" pitchFamily="16" charset="0"/>
              <a:ea typeface="SimSun" charset="-122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latin typeface="Times New Roman" pitchFamily="16" charset="0"/>
              <a:ea typeface="SimSun" charset="-122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latin typeface="Times New Roman" pitchFamily="16" charset="0"/>
              <a:ea typeface="SimSun" charset="-122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latin typeface="Times New Roman" pitchFamily="16" charset="0"/>
              <a:ea typeface="SimSun" charset="-122"/>
            </a:endParaRPr>
          </a:p>
        </p:txBody>
      </p:sp>
      <p:sp>
        <p:nvSpPr>
          <p:cNvPr id="19464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685800"/>
            <a:ext cx="5937250" cy="34226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 dirty="0">
              <a:latin typeface="Times New Roman" pitchFamily="16" charset="0"/>
              <a:ea typeface="SimSun" charset="-122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pPr>
              <a:defRPr/>
            </a:pPr>
            <a:fld id="{ED3DBC73-D447-468D-B5AA-2A76BEFB0B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54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943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982923" indent="-378047" algn="l" defTabSz="5943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512189" indent="-302438" algn="l" defTabSz="5943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2117065" indent="-302438" algn="l" defTabSz="5943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721940" indent="-302438" algn="l" defTabSz="5943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6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3024378" algn="l" defTabSz="12097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29254" algn="l" defTabSz="12097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34129" algn="l" defTabSz="12097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39005" algn="l" defTabSz="120975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61E86F-6F2D-4E00-9F6F-27E349C4D6E0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DBC73-D447-468D-B5AA-2A76BEFB0BE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97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16492B-95EF-4FD0-A238-4D3A2158A27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14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16492B-95EF-4FD0-A238-4D3A2158A27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15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914E58-6B52-41DD-8425-C2D611009758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16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2F2183-0999-4424-9A36-A1A07204D75C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pitchFamily="34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Close monitoring to ensure no shortcuts are adopted by Engineers in the FLC process</a:t>
            </a:r>
          </a:p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Availability of casual </a:t>
            </a:r>
            <a:r>
              <a:rPr lang="en-US" dirty="0" err="1">
                <a:solidFill>
                  <a:srgbClr val="000000"/>
                </a:solidFill>
                <a:latin typeface="Arial" charset="0"/>
              </a:rPr>
              <a:t>labour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to expedite FLC work </a:t>
            </a:r>
          </a:p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Presence of political party representatives during FLC</a:t>
            </a:r>
          </a:p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Providing new power packs and paper rolls for FLC</a:t>
            </a:r>
          </a:p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Availability of tables, chairs power points, drinking water </a:t>
            </a:r>
            <a:r>
              <a:rPr lang="en-US" dirty="0" err="1">
                <a:solidFill>
                  <a:srgbClr val="000066"/>
                </a:solidFill>
                <a:latin typeface="Arial" charset="0"/>
              </a:rPr>
              <a:t>etc</a:t>
            </a:r>
            <a:endParaRPr lang="en-US" dirty="0">
              <a:solidFill>
                <a:srgbClr val="000066"/>
              </a:solidFill>
              <a:latin typeface="Arial" charset="0"/>
            </a:endParaRPr>
          </a:p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dirty="0">
                <a:solidFill>
                  <a:srgbClr val="000066"/>
                </a:solidFill>
                <a:latin typeface="Arial" charset="0"/>
              </a:rPr>
              <a:t>Transfer of FLC Ok and FLC Defective EVMs in respective warehouses in ETS– Use Mob app 2 for this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DBC73-D447-468D-B5AA-2A76BEFB0B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0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DBC73-D447-468D-B5AA-2A76BEFB0BE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9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FFA73A-90E4-4C56-A4D9-30D950C6834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67D791-C996-40FB-ACB1-58E3532C13B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67D791-C996-40FB-ACB1-58E3532C13B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4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67D791-C996-40FB-ACB1-58E3532C13B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5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2869D-34C2-4DA8-8C6A-0ED2C77C8BBF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6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83CFE7-5CAF-41C8-8CBE-47C0EF5FFF5B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7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37250" cy="3422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DBC73-D447-468D-B5AA-2A76BEFB0BE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1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2869D-34C2-4DA8-8C6A-0ED2C77C8BBF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/>
              <a:t>12</a:t>
            </a:fld>
            <a:endParaRPr lang="en-US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4025" y="685800"/>
            <a:ext cx="5949950" cy="342900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4438" cy="4111625"/>
          </a:xfrm>
          <a:noFill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9892965" y="883937"/>
            <a:ext cx="1703752" cy="581743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120922" tIns="120922" rIns="120922" bIns="120922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4622279" cy="691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0922" tIns="120922" rIns="120922" bIns="120922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 rot="10800000" flipH="1">
            <a:off x="3" y="1465800"/>
            <a:ext cx="11601593" cy="3980381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 userDrawn="1"/>
        </p:nvGrpSpPr>
        <p:grpSpPr>
          <a:xfrm>
            <a:off x="4821902" y="5749360"/>
            <a:ext cx="7186926" cy="581872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899279" y="1465779"/>
            <a:ext cx="7038846" cy="3980282"/>
          </a:xfrm>
          <a:prstGeom prst="rect">
            <a:avLst/>
          </a:prstGeom>
        </p:spPr>
        <p:txBody>
          <a:bodyPr lIns="120922" tIns="120922" rIns="120922" bIns="120922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pic>
        <p:nvPicPr>
          <p:cNvPr id="24" name="Picture 23" descr="eci-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20" y="-12797"/>
            <a:ext cx="1199039" cy="12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3151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8497716" y="3778002"/>
            <a:ext cx="3540550" cy="3645409"/>
            <a:chOff x="6172200" y="2656117"/>
            <a:chExt cx="2971754" cy="2886150"/>
          </a:xfrm>
        </p:grpSpPr>
        <p:sp>
          <p:nvSpPr>
            <p:cNvPr id="40" name="Shape 40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grpSp>
        <p:nvGrpSpPr>
          <p:cNvPr id="45" name="Shape 45"/>
          <p:cNvGrpSpPr/>
          <p:nvPr/>
        </p:nvGrpSpPr>
        <p:grpSpPr>
          <a:xfrm>
            <a:off x="-23" y="-436126"/>
            <a:ext cx="4023781" cy="2567886"/>
            <a:chOff x="-32" y="-215963"/>
            <a:chExt cx="2163561" cy="1347300"/>
          </a:xfrm>
        </p:grpSpPr>
        <p:sp>
          <p:nvSpPr>
            <p:cNvPr id="46" name="Shape 46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3" name="Shape 24"/>
          <p:cNvSpPr/>
          <p:nvPr userDrawn="1"/>
        </p:nvSpPr>
        <p:spPr>
          <a:xfrm>
            <a:off x="7449995" y="2355221"/>
            <a:ext cx="1165994" cy="39831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120922" tIns="120922" rIns="120922" bIns="120922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4" name="Shape 28"/>
          <p:cNvGrpSpPr/>
          <p:nvPr userDrawn="1"/>
        </p:nvGrpSpPr>
        <p:grpSpPr>
          <a:xfrm rot="10800000" flipH="1">
            <a:off x="-20674" y="2744007"/>
            <a:ext cx="8640168" cy="2724296"/>
            <a:chOff x="-9894851" y="-4493254"/>
            <a:chExt cx="21200407" cy="6522739"/>
          </a:xfrm>
        </p:grpSpPr>
        <p:sp>
          <p:nvSpPr>
            <p:cNvPr id="25" name="Shape 29"/>
            <p:cNvSpPr/>
            <p:nvPr/>
          </p:nvSpPr>
          <p:spPr>
            <a:xfrm>
              <a:off x="-9894851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30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7" name="Shape 39"/>
          <p:cNvSpPr txBox="1">
            <a:spLocks noGrp="1"/>
          </p:cNvSpPr>
          <p:nvPr>
            <p:ph type="ctrTitle"/>
          </p:nvPr>
        </p:nvSpPr>
        <p:spPr>
          <a:xfrm>
            <a:off x="587140" y="2671868"/>
            <a:ext cx="5368924" cy="1558571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40"/>
          <p:cNvSpPr txBox="1">
            <a:spLocks noGrp="1"/>
          </p:cNvSpPr>
          <p:nvPr>
            <p:ph type="subTitle" idx="1"/>
          </p:nvPr>
        </p:nvSpPr>
        <p:spPr>
          <a:xfrm>
            <a:off x="587140" y="4155855"/>
            <a:ext cx="5368924" cy="1054636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633107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52493" y="2388149"/>
            <a:ext cx="7553394" cy="3388057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6" name="Shape 17"/>
          <p:cNvGrpSpPr/>
          <p:nvPr userDrawn="1"/>
        </p:nvGrpSpPr>
        <p:grpSpPr>
          <a:xfrm>
            <a:off x="4821902" y="6130722"/>
            <a:ext cx="7186926" cy="581872"/>
            <a:chOff x="5582264" y="4646737"/>
            <a:chExt cx="5480828" cy="432996"/>
          </a:xfrm>
        </p:grpSpPr>
        <p:sp>
          <p:nvSpPr>
            <p:cNvPr id="17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8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19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3162149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52493" y="2388149"/>
            <a:ext cx="7553394" cy="3388057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 flipV="1">
            <a:off x="5025479" y="6032977"/>
            <a:ext cx="6989070" cy="727885"/>
            <a:chOff x="6687452" y="4548332"/>
            <a:chExt cx="2474966" cy="421784"/>
          </a:xfrm>
        </p:grpSpPr>
        <p:sp>
          <p:nvSpPr>
            <p:cNvPr id="29" name="Shape 155"/>
            <p:cNvSpPr/>
            <p:nvPr userDrawn="1"/>
          </p:nvSpPr>
          <p:spPr>
            <a:xfrm flipH="1">
              <a:off x="6692246" y="4548332"/>
              <a:ext cx="31142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0" name="Shape 159"/>
            <p:cNvGrpSpPr/>
            <p:nvPr userDrawn="1"/>
          </p:nvGrpSpPr>
          <p:grpSpPr>
            <a:xfrm rot="10800000">
              <a:off x="6687452" y="4665553"/>
              <a:ext cx="2474966" cy="304563"/>
              <a:chOff x="-5827152" y="330070"/>
              <a:chExt cx="11751152" cy="1699573"/>
            </a:xfrm>
          </p:grpSpPr>
          <p:sp>
            <p:nvSpPr>
              <p:cNvPr id="31" name="Shape 16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161"/>
              <p:cNvSpPr/>
              <p:nvPr/>
            </p:nvSpPr>
            <p:spPr>
              <a:xfrm>
                <a:off x="4749368" y="330070"/>
                <a:ext cx="1174632" cy="1699573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051141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52493" y="2388149"/>
            <a:ext cx="7553394" cy="3388057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 flipV="1">
            <a:off x="5025479" y="5776206"/>
            <a:ext cx="6989070" cy="1194025"/>
            <a:chOff x="6687452" y="4548332"/>
            <a:chExt cx="2474966" cy="421784"/>
          </a:xfrm>
        </p:grpSpPr>
        <p:sp>
          <p:nvSpPr>
            <p:cNvPr id="29" name="Shape 155"/>
            <p:cNvSpPr/>
            <p:nvPr userDrawn="1"/>
          </p:nvSpPr>
          <p:spPr>
            <a:xfrm flipH="1">
              <a:off x="6692246" y="4548332"/>
              <a:ext cx="31142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0" name="Shape 159"/>
            <p:cNvGrpSpPr/>
            <p:nvPr userDrawn="1"/>
          </p:nvGrpSpPr>
          <p:grpSpPr>
            <a:xfrm rot="10800000">
              <a:off x="6687452" y="4665553"/>
              <a:ext cx="2474966" cy="304563"/>
              <a:chOff x="-5827152" y="330070"/>
              <a:chExt cx="11751152" cy="1699573"/>
            </a:xfrm>
          </p:grpSpPr>
          <p:sp>
            <p:nvSpPr>
              <p:cNvPr id="31" name="Shape 16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161"/>
              <p:cNvSpPr/>
              <p:nvPr/>
            </p:nvSpPr>
            <p:spPr>
              <a:xfrm>
                <a:off x="4749368" y="330070"/>
                <a:ext cx="1174632" cy="1699573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9068554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52493" y="2388149"/>
            <a:ext cx="7553394" cy="3388057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155"/>
          <p:cNvSpPr/>
          <p:nvPr userDrawn="1"/>
        </p:nvSpPr>
        <p:spPr>
          <a:xfrm flipH="1">
            <a:off x="8595474" y="6093118"/>
            <a:ext cx="607526" cy="176579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120922" tIns="120922" rIns="120922" bIns="120922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" name="Shape 156"/>
          <p:cNvGrpSpPr/>
          <p:nvPr/>
        </p:nvGrpSpPr>
        <p:grpSpPr>
          <a:xfrm rot="10800000">
            <a:off x="8841465" y="6007406"/>
            <a:ext cx="3145257" cy="901431"/>
            <a:chOff x="1297953" y="330075"/>
            <a:chExt cx="5169293" cy="1699505"/>
          </a:xfrm>
        </p:grpSpPr>
        <p:sp>
          <p:nvSpPr>
            <p:cNvPr id="27" name="Shape 157"/>
            <p:cNvSpPr/>
            <p:nvPr/>
          </p:nvSpPr>
          <p:spPr>
            <a:xfrm>
              <a:off x="1297953" y="330080"/>
              <a:ext cx="3476700" cy="1699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58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159"/>
          <p:cNvGrpSpPr/>
          <p:nvPr userDrawn="1"/>
        </p:nvGrpSpPr>
        <p:grpSpPr>
          <a:xfrm rot="10800000">
            <a:off x="8624205" y="6269701"/>
            <a:ext cx="3390341" cy="409279"/>
            <a:chOff x="-5827152" y="330075"/>
            <a:chExt cx="12276018" cy="1699568"/>
          </a:xfrm>
        </p:grpSpPr>
        <p:sp>
          <p:nvSpPr>
            <p:cNvPr id="25" name="Shape 160"/>
            <p:cNvSpPr/>
            <p:nvPr/>
          </p:nvSpPr>
          <p:spPr>
            <a:xfrm>
              <a:off x="-5827152" y="330143"/>
              <a:ext cx="10612200" cy="16995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161"/>
            <p:cNvSpPr/>
            <p:nvPr/>
          </p:nvSpPr>
          <p:spPr>
            <a:xfrm>
              <a:off x="4749365" y="330075"/>
              <a:ext cx="1699500" cy="16995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01972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52493" y="2388149"/>
            <a:ext cx="7553394" cy="3388057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155"/>
          <p:cNvSpPr/>
          <p:nvPr userDrawn="1"/>
        </p:nvSpPr>
        <p:spPr>
          <a:xfrm flipH="1">
            <a:off x="8595474" y="6093118"/>
            <a:ext cx="607526" cy="176579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120922" tIns="120922" rIns="120922" bIns="120922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3" name="Shape 156"/>
          <p:cNvGrpSpPr/>
          <p:nvPr/>
        </p:nvGrpSpPr>
        <p:grpSpPr>
          <a:xfrm rot="10800000">
            <a:off x="8841465" y="6007406"/>
            <a:ext cx="3145257" cy="901431"/>
            <a:chOff x="1297953" y="330075"/>
            <a:chExt cx="5169293" cy="1699505"/>
          </a:xfrm>
        </p:grpSpPr>
        <p:sp>
          <p:nvSpPr>
            <p:cNvPr id="27" name="Shape 157"/>
            <p:cNvSpPr/>
            <p:nvPr/>
          </p:nvSpPr>
          <p:spPr>
            <a:xfrm>
              <a:off x="1297953" y="330080"/>
              <a:ext cx="3476700" cy="1699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158"/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159"/>
          <p:cNvGrpSpPr/>
          <p:nvPr userDrawn="1"/>
        </p:nvGrpSpPr>
        <p:grpSpPr>
          <a:xfrm rot="10800000">
            <a:off x="8624205" y="6269701"/>
            <a:ext cx="3390341" cy="409279"/>
            <a:chOff x="-5827152" y="330075"/>
            <a:chExt cx="12276018" cy="1699568"/>
          </a:xfrm>
        </p:grpSpPr>
        <p:sp>
          <p:nvSpPr>
            <p:cNvPr id="25" name="Shape 160"/>
            <p:cNvSpPr/>
            <p:nvPr/>
          </p:nvSpPr>
          <p:spPr>
            <a:xfrm>
              <a:off x="-5827152" y="330143"/>
              <a:ext cx="10612200" cy="16995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161"/>
            <p:cNvSpPr/>
            <p:nvPr/>
          </p:nvSpPr>
          <p:spPr>
            <a:xfrm>
              <a:off x="4749365" y="330075"/>
              <a:ext cx="1699500" cy="16995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1441953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45837" y="2249979"/>
            <a:ext cx="6924567" cy="23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Shape 58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52493" y="2388149"/>
            <a:ext cx="7553394" cy="3388057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479372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7_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lated image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45837" y="2249979"/>
            <a:ext cx="6924567" cy="235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Shape 58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52493" y="2388149"/>
            <a:ext cx="7553394" cy="3388057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" name="Shape 67"/>
          <p:cNvGrpSpPr/>
          <p:nvPr userDrawn="1"/>
        </p:nvGrpSpPr>
        <p:grpSpPr>
          <a:xfrm>
            <a:off x="8093512" y="3569362"/>
            <a:ext cx="3896816" cy="3878487"/>
            <a:chOff x="6172200" y="2656117"/>
            <a:chExt cx="2971754" cy="2886150"/>
          </a:xfrm>
        </p:grpSpPr>
        <p:sp>
          <p:nvSpPr>
            <p:cNvPr id="13" name="Shape 68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9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70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71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72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81590024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 +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Shape 58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59" name="Shape 59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52493" y="2388149"/>
            <a:ext cx="7553394" cy="3388057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598136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8093512" y="3569362"/>
            <a:ext cx="3896816" cy="3878487"/>
            <a:chOff x="6172200" y="2656117"/>
            <a:chExt cx="2971754" cy="2886150"/>
          </a:xfrm>
        </p:grpSpPr>
        <p:sp>
          <p:nvSpPr>
            <p:cNvPr id="68" name="Shape 68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73" name="Shape 73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74" name="Shape 74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352492" y="2500696"/>
            <a:ext cx="3666352" cy="4118561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5239595" y="2500696"/>
            <a:ext cx="3666352" cy="4118561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94365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55"/>
            <a:ext cx="9273970" cy="1783681"/>
            <a:chOff x="-3" y="40"/>
            <a:chExt cx="7072430" cy="1327314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 userDrawn="1"/>
        </p:nvGrpSpPr>
        <p:grpSpPr>
          <a:xfrm>
            <a:off x="9109295" y="6010565"/>
            <a:ext cx="2888536" cy="901431"/>
            <a:chOff x="5575241" y="4472722"/>
            <a:chExt cx="2202829" cy="670794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5" name="Shape 135"/>
            <p:cNvGrpSpPr/>
            <p:nvPr userDrawn="1"/>
          </p:nvGrpSpPr>
          <p:grpSpPr>
            <a:xfrm flipH="1">
              <a:off x="5734849" y="4472722"/>
              <a:ext cx="2040837" cy="670794"/>
              <a:chOff x="1297953" y="330075"/>
              <a:chExt cx="5169294" cy="1699505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 userDrawn="1"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67746" y="527553"/>
            <a:ext cx="6895260" cy="1029640"/>
          </a:xfrm>
          <a:prstGeom prst="rect">
            <a:avLst/>
          </a:prstGeom>
        </p:spPr>
        <p:txBody>
          <a:bodyPr lIns="120922" tIns="120922" rIns="120922" bIns="120922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9989367" y="6230656"/>
            <a:ext cx="1950405" cy="424112"/>
          </a:xfrm>
          <a:prstGeom prst="rect">
            <a:avLst/>
          </a:prstGeom>
        </p:spPr>
        <p:txBody>
          <a:bodyPr lIns="120922" tIns="120922" rIns="120922" bIns="120922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90080611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8905774" y="4275488"/>
            <a:ext cx="3084329" cy="3069823"/>
            <a:chOff x="6172200" y="2656117"/>
            <a:chExt cx="2971754" cy="2886150"/>
          </a:xfrm>
        </p:grpSpPr>
        <p:sp>
          <p:nvSpPr>
            <p:cNvPr id="84" name="Shape 84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89" name="Shape 89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90" name="Shape 90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8288631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52492" y="2459776"/>
            <a:ext cx="2671874" cy="4159683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 rtl="0">
              <a:spcBef>
                <a:spcPts val="0"/>
              </a:spcBef>
              <a:buSzPct val="100000"/>
              <a:defRPr sz="2100"/>
            </a:lvl1pPr>
            <a:lvl2pPr lvl="1" rtl="0">
              <a:spcBef>
                <a:spcPts val="0"/>
              </a:spcBef>
              <a:buSzPct val="100000"/>
              <a:defRPr sz="2100"/>
            </a:lvl2pPr>
            <a:lvl3pPr lvl="2" rtl="0">
              <a:spcBef>
                <a:spcPts val="0"/>
              </a:spcBef>
              <a:buSzPct val="100000"/>
              <a:defRPr sz="2100"/>
            </a:lvl3pPr>
            <a:lvl4pPr lvl="3" rtl="0">
              <a:spcBef>
                <a:spcPts val="0"/>
              </a:spcBef>
              <a:buSzPct val="100000"/>
              <a:defRPr sz="2100"/>
            </a:lvl4pPr>
            <a:lvl5pPr lvl="4" rtl="0">
              <a:spcBef>
                <a:spcPts val="0"/>
              </a:spcBef>
              <a:buSzPct val="100000"/>
              <a:defRPr sz="2100"/>
            </a:lvl5pPr>
            <a:lvl6pPr lvl="5" rtl="0">
              <a:spcBef>
                <a:spcPts val="0"/>
              </a:spcBef>
              <a:buSzPct val="100000"/>
              <a:defRPr sz="2100"/>
            </a:lvl6pPr>
            <a:lvl7pPr lvl="6" rtl="0">
              <a:spcBef>
                <a:spcPts val="0"/>
              </a:spcBef>
              <a:buSzPct val="100000"/>
              <a:defRPr sz="2100"/>
            </a:lvl7pPr>
            <a:lvl8pPr lvl="7" rtl="0">
              <a:spcBef>
                <a:spcPts val="0"/>
              </a:spcBef>
              <a:buSzPct val="100000"/>
              <a:defRPr sz="2100"/>
            </a:lvl8pPr>
            <a:lvl9pPr lvl="8" rtl="0">
              <a:spcBef>
                <a:spcPts val="0"/>
              </a:spcBef>
              <a:buSzPct val="100000"/>
              <a:defRPr sz="21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161066" y="2459776"/>
            <a:ext cx="2671874" cy="4159683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 rtl="0">
              <a:spcBef>
                <a:spcPts val="0"/>
              </a:spcBef>
              <a:buSzPct val="100000"/>
              <a:defRPr sz="2100"/>
            </a:lvl1pPr>
            <a:lvl2pPr lvl="1" rtl="0">
              <a:spcBef>
                <a:spcPts val="0"/>
              </a:spcBef>
              <a:buSzPct val="100000"/>
              <a:defRPr sz="2100"/>
            </a:lvl2pPr>
            <a:lvl3pPr lvl="2" rtl="0">
              <a:spcBef>
                <a:spcPts val="0"/>
              </a:spcBef>
              <a:buSzPct val="100000"/>
              <a:defRPr sz="2100"/>
            </a:lvl3pPr>
            <a:lvl4pPr lvl="3" rtl="0">
              <a:spcBef>
                <a:spcPts val="0"/>
              </a:spcBef>
              <a:buSzPct val="100000"/>
              <a:defRPr sz="2100"/>
            </a:lvl4pPr>
            <a:lvl5pPr lvl="4" rtl="0">
              <a:spcBef>
                <a:spcPts val="0"/>
              </a:spcBef>
              <a:buSzPct val="100000"/>
              <a:defRPr sz="2100"/>
            </a:lvl5pPr>
            <a:lvl6pPr lvl="5" rtl="0">
              <a:spcBef>
                <a:spcPts val="0"/>
              </a:spcBef>
              <a:buSzPct val="100000"/>
              <a:defRPr sz="2100"/>
            </a:lvl6pPr>
            <a:lvl7pPr lvl="6" rtl="0">
              <a:spcBef>
                <a:spcPts val="0"/>
              </a:spcBef>
              <a:buSzPct val="100000"/>
              <a:defRPr sz="2100"/>
            </a:lvl7pPr>
            <a:lvl8pPr lvl="7" rtl="0">
              <a:spcBef>
                <a:spcPts val="0"/>
              </a:spcBef>
              <a:buSzPct val="100000"/>
              <a:defRPr sz="2100"/>
            </a:lvl8pPr>
            <a:lvl9pPr lvl="8" rtl="0">
              <a:spcBef>
                <a:spcPts val="0"/>
              </a:spcBef>
              <a:buSzPct val="100000"/>
              <a:defRPr sz="21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6969648" y="2459776"/>
            <a:ext cx="2671873" cy="4159683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 rtl="0">
              <a:spcBef>
                <a:spcPts val="0"/>
              </a:spcBef>
              <a:buSzPct val="100000"/>
              <a:defRPr sz="2100"/>
            </a:lvl1pPr>
            <a:lvl2pPr lvl="1" rtl="0">
              <a:spcBef>
                <a:spcPts val="0"/>
              </a:spcBef>
              <a:buSzPct val="100000"/>
              <a:defRPr sz="2100"/>
            </a:lvl2pPr>
            <a:lvl3pPr lvl="2" rtl="0">
              <a:spcBef>
                <a:spcPts val="0"/>
              </a:spcBef>
              <a:buSzPct val="100000"/>
              <a:defRPr sz="2100"/>
            </a:lvl3pPr>
            <a:lvl4pPr lvl="3" rtl="0">
              <a:spcBef>
                <a:spcPts val="0"/>
              </a:spcBef>
              <a:buSzPct val="100000"/>
              <a:defRPr sz="2100"/>
            </a:lvl4pPr>
            <a:lvl5pPr lvl="4" rtl="0">
              <a:spcBef>
                <a:spcPts val="0"/>
              </a:spcBef>
              <a:buSzPct val="100000"/>
              <a:defRPr sz="2100"/>
            </a:lvl5pPr>
            <a:lvl6pPr lvl="5" rtl="0">
              <a:spcBef>
                <a:spcPts val="0"/>
              </a:spcBef>
              <a:buSzPct val="100000"/>
              <a:defRPr sz="2100"/>
            </a:lvl6pPr>
            <a:lvl7pPr lvl="6" rtl="0">
              <a:spcBef>
                <a:spcPts val="0"/>
              </a:spcBef>
              <a:buSzPct val="100000"/>
              <a:defRPr sz="2100"/>
            </a:lvl7pPr>
            <a:lvl8pPr lvl="7" rtl="0">
              <a:spcBef>
                <a:spcPts val="0"/>
              </a:spcBef>
              <a:buSzPct val="100000"/>
              <a:defRPr sz="2100"/>
            </a:lvl8pPr>
            <a:lvl9pPr lvl="8" rtl="0">
              <a:spcBef>
                <a:spcPts val="0"/>
              </a:spcBef>
              <a:buSzPct val="100000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49493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8093512" y="3569362"/>
            <a:ext cx="3896816" cy="3878487"/>
            <a:chOff x="6172200" y="2656117"/>
            <a:chExt cx="2971754" cy="2886150"/>
          </a:xfrm>
        </p:grpSpPr>
        <p:sp>
          <p:nvSpPr>
            <p:cNvPr id="101" name="Shape 101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06" name="Shape 106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107" name="Shape 107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352493" y="1545033"/>
            <a:ext cx="7553394" cy="914743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593905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115" name="Shape 11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39497" y="5409307"/>
            <a:ext cx="9111593" cy="698253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>
              <a:spcBef>
                <a:spcPts val="476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grpSp>
        <p:nvGrpSpPr>
          <p:cNvPr id="121" name="Shape 121"/>
          <p:cNvGrpSpPr/>
          <p:nvPr/>
        </p:nvGrpSpPr>
        <p:grpSpPr>
          <a:xfrm>
            <a:off x="8905774" y="4275488"/>
            <a:ext cx="3084329" cy="3069823"/>
            <a:chOff x="6172200" y="2656117"/>
            <a:chExt cx="2971754" cy="2886150"/>
          </a:xfrm>
        </p:grpSpPr>
        <p:sp>
          <p:nvSpPr>
            <p:cNvPr id="122" name="Shape 122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92496289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8155621" y="3586552"/>
            <a:ext cx="3896816" cy="3878487"/>
            <a:chOff x="6172200" y="2656117"/>
            <a:chExt cx="2971754" cy="2886150"/>
          </a:xfrm>
        </p:grpSpPr>
        <p:sp>
          <p:nvSpPr>
            <p:cNvPr id="129" name="Shape 129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3796BF"/>
            </a:solidFill>
            <a:ln>
              <a:noFill/>
            </a:ln>
          </p:spPr>
        </p:sp>
      </p:grpSp>
      <p:grpSp>
        <p:nvGrpSpPr>
          <p:cNvPr id="134" name="Shape 134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449577530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0331" y="6495789"/>
            <a:ext cx="599519" cy="367999"/>
          </a:xfrm>
        </p:spPr>
        <p:txBody>
          <a:bodyPr/>
          <a:lstStyle/>
          <a:p>
            <a:fld id="{48997305-173A-4E85-A35A-B801A6A68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80106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 flipV="1">
            <a:off x="-15577" y="4899220"/>
            <a:ext cx="3301250" cy="2425670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710426181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 flipH="1" flipV="1">
            <a:off x="8608692" y="4899219"/>
            <a:ext cx="3381696" cy="2425670"/>
            <a:chOff x="-32" y="-215963"/>
            <a:chExt cx="2163561" cy="1347300"/>
          </a:xfrm>
        </p:grpSpPr>
        <p:sp>
          <p:nvSpPr>
            <p:cNvPr id="135" name="Shape 135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45764886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parent Shapes">
    <p:bg>
      <p:bgPr>
        <a:solidFill>
          <a:srgbClr val="3796B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Shape 141"/>
          <p:cNvGrpSpPr/>
          <p:nvPr/>
        </p:nvGrpSpPr>
        <p:grpSpPr>
          <a:xfrm>
            <a:off x="8093512" y="3569362"/>
            <a:ext cx="3896816" cy="3878487"/>
            <a:chOff x="6172200" y="2656117"/>
            <a:chExt cx="2971754" cy="2886150"/>
          </a:xfrm>
        </p:grpSpPr>
        <p:sp>
          <p:nvSpPr>
            <p:cNvPr id="142" name="Shape 142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147" name="Shape 147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148" name="Shape 148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4114504092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279" y="2147201"/>
            <a:ext cx="10191830" cy="1481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558" y="3916786"/>
            <a:ext cx="8393272" cy="17663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416E-AC7B-452E-86BC-7386B58F5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59474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9A33-AE68-4EEF-9E9E-B2CFF2BD9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561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bharat electronics ltd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" y="69168"/>
            <a:ext cx="10603967" cy="6773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Shape 125"/>
          <p:cNvGrpSpPr/>
          <p:nvPr/>
        </p:nvGrpSpPr>
        <p:grpSpPr>
          <a:xfrm>
            <a:off x="-4" y="55"/>
            <a:ext cx="9273970" cy="1783681"/>
            <a:chOff x="-3" y="40"/>
            <a:chExt cx="7072430" cy="1327314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67746" y="527553"/>
            <a:ext cx="6895260" cy="1029640"/>
          </a:xfrm>
          <a:prstGeom prst="rect">
            <a:avLst/>
          </a:prstGeom>
        </p:spPr>
        <p:txBody>
          <a:bodyPr lIns="120922" tIns="120922" rIns="120922" bIns="120922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1377305" y="6230656"/>
            <a:ext cx="1950405" cy="424112"/>
          </a:xfrm>
          <a:prstGeom prst="rect">
            <a:avLst/>
          </a:prstGeom>
        </p:spPr>
        <p:txBody>
          <a:bodyPr lIns="120922" tIns="120922" rIns="120922" bIns="120922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0527655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158" y="4441585"/>
            <a:ext cx="10191830" cy="137279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158" y="2929590"/>
            <a:ext cx="10191830" cy="151199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47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94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41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18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235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282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32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377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D1B2-E2E6-4C5B-ABAE-C71EA759F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6076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9519" y="1209599"/>
            <a:ext cx="5295755" cy="342078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114" y="1209599"/>
            <a:ext cx="5295755" cy="342078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C3A28-59CA-4FEA-9675-F5D7E63D3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2547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20" y="276800"/>
            <a:ext cx="10791349" cy="1151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19" y="1547199"/>
            <a:ext cx="5297837" cy="64479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4713" indent="0">
              <a:buNone/>
              <a:defRPr sz="2600" b="1"/>
            </a:lvl2pPr>
            <a:lvl3pPr marL="1209426" indent="0">
              <a:buNone/>
              <a:defRPr sz="2400" b="1"/>
            </a:lvl3pPr>
            <a:lvl4pPr marL="1814137" indent="0">
              <a:buNone/>
              <a:defRPr sz="2100" b="1"/>
            </a:lvl4pPr>
            <a:lvl5pPr marL="2418849" indent="0">
              <a:buNone/>
              <a:defRPr sz="2100" b="1"/>
            </a:lvl5pPr>
            <a:lvl6pPr marL="3023562" indent="0">
              <a:buNone/>
              <a:defRPr sz="2100" b="1"/>
            </a:lvl6pPr>
            <a:lvl7pPr marL="3628275" indent="0">
              <a:buNone/>
              <a:defRPr sz="2100" b="1"/>
            </a:lvl7pPr>
            <a:lvl8pPr marL="4232987" indent="0">
              <a:buNone/>
              <a:defRPr sz="2100" b="1"/>
            </a:lvl8pPr>
            <a:lvl9pPr marL="483770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519" y="2191992"/>
            <a:ext cx="5297837" cy="398238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0962" y="1547199"/>
            <a:ext cx="5299918" cy="64479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4713" indent="0">
              <a:buNone/>
              <a:defRPr sz="2600" b="1"/>
            </a:lvl2pPr>
            <a:lvl3pPr marL="1209426" indent="0">
              <a:buNone/>
              <a:defRPr sz="2400" b="1"/>
            </a:lvl3pPr>
            <a:lvl4pPr marL="1814137" indent="0">
              <a:buNone/>
              <a:defRPr sz="2100" b="1"/>
            </a:lvl4pPr>
            <a:lvl5pPr marL="2418849" indent="0">
              <a:buNone/>
              <a:defRPr sz="2100" b="1"/>
            </a:lvl5pPr>
            <a:lvl6pPr marL="3023562" indent="0">
              <a:buNone/>
              <a:defRPr sz="2100" b="1"/>
            </a:lvl6pPr>
            <a:lvl7pPr marL="3628275" indent="0">
              <a:buNone/>
              <a:defRPr sz="2100" b="1"/>
            </a:lvl7pPr>
            <a:lvl8pPr marL="4232987" indent="0">
              <a:buNone/>
              <a:defRPr sz="2100" b="1"/>
            </a:lvl8pPr>
            <a:lvl9pPr marL="483770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0962" y="2191992"/>
            <a:ext cx="5299918" cy="398238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AC223-544A-43E8-B60F-1FEA9AA7FD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9059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7305-173A-4E85-A35A-B801A6A68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64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416E-AC7B-452E-86BC-7386B58F57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7563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27" y="275199"/>
            <a:ext cx="3944755" cy="117119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909" y="275207"/>
            <a:ext cx="6702960" cy="589918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527" y="1446405"/>
            <a:ext cx="3944755" cy="4727983"/>
          </a:xfrm>
        </p:spPr>
        <p:txBody>
          <a:bodyPr/>
          <a:lstStyle>
            <a:lvl1pPr marL="0" indent="0">
              <a:buNone/>
              <a:defRPr sz="1900"/>
            </a:lvl1pPr>
            <a:lvl2pPr marL="604713" indent="0">
              <a:buNone/>
              <a:defRPr sz="1600"/>
            </a:lvl2pPr>
            <a:lvl3pPr marL="1209426" indent="0">
              <a:buNone/>
              <a:defRPr sz="1300"/>
            </a:lvl3pPr>
            <a:lvl4pPr marL="1814137" indent="0">
              <a:buNone/>
              <a:defRPr sz="1200"/>
            </a:lvl4pPr>
            <a:lvl5pPr marL="2418849" indent="0">
              <a:buNone/>
              <a:defRPr sz="1200"/>
            </a:lvl5pPr>
            <a:lvl6pPr marL="3023562" indent="0">
              <a:buNone/>
              <a:defRPr sz="1200"/>
            </a:lvl6pPr>
            <a:lvl7pPr marL="3628275" indent="0">
              <a:buNone/>
              <a:defRPr sz="1200"/>
            </a:lvl7pPr>
            <a:lvl8pPr marL="4232987" indent="0">
              <a:buNone/>
              <a:defRPr sz="1200"/>
            </a:lvl8pPr>
            <a:lvl9pPr marL="48377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7305-173A-4E85-A35A-B801A6A68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7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200" y="4838384"/>
            <a:ext cx="7194233" cy="57119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0200" y="617597"/>
            <a:ext cx="7194233" cy="4147185"/>
          </a:xfrm>
        </p:spPr>
        <p:txBody>
          <a:bodyPr/>
          <a:lstStyle>
            <a:lvl1pPr marL="0" indent="0">
              <a:buNone/>
              <a:defRPr sz="4200"/>
            </a:lvl1pPr>
            <a:lvl2pPr marL="604713" indent="0">
              <a:buNone/>
              <a:defRPr sz="3700"/>
            </a:lvl2pPr>
            <a:lvl3pPr marL="1209426" indent="0">
              <a:buNone/>
              <a:defRPr sz="3200"/>
            </a:lvl3pPr>
            <a:lvl4pPr marL="1814137" indent="0">
              <a:buNone/>
              <a:defRPr sz="2600"/>
            </a:lvl4pPr>
            <a:lvl5pPr marL="2418849" indent="0">
              <a:buNone/>
              <a:defRPr sz="2600"/>
            </a:lvl5pPr>
            <a:lvl6pPr marL="3023562" indent="0">
              <a:buNone/>
              <a:defRPr sz="2600"/>
            </a:lvl6pPr>
            <a:lvl7pPr marL="3628275" indent="0">
              <a:buNone/>
              <a:defRPr sz="2600"/>
            </a:lvl7pPr>
            <a:lvl8pPr marL="4232987" indent="0">
              <a:buNone/>
              <a:defRPr sz="2600"/>
            </a:lvl8pPr>
            <a:lvl9pPr marL="4837700" indent="0">
              <a:buNone/>
              <a:defRPr sz="26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0200" y="5409589"/>
            <a:ext cx="7194233" cy="811197"/>
          </a:xfrm>
        </p:spPr>
        <p:txBody>
          <a:bodyPr/>
          <a:lstStyle>
            <a:lvl1pPr marL="0" indent="0">
              <a:buNone/>
              <a:defRPr sz="1900"/>
            </a:lvl1pPr>
            <a:lvl2pPr marL="604713" indent="0">
              <a:buNone/>
              <a:defRPr sz="1600"/>
            </a:lvl2pPr>
            <a:lvl3pPr marL="1209426" indent="0">
              <a:buNone/>
              <a:defRPr sz="1300"/>
            </a:lvl3pPr>
            <a:lvl4pPr marL="1814137" indent="0">
              <a:buNone/>
              <a:defRPr sz="1200"/>
            </a:lvl4pPr>
            <a:lvl5pPr marL="2418849" indent="0">
              <a:buNone/>
              <a:defRPr sz="1200"/>
            </a:lvl5pPr>
            <a:lvl6pPr marL="3023562" indent="0">
              <a:buNone/>
              <a:defRPr sz="1200"/>
            </a:lvl6pPr>
            <a:lvl7pPr marL="3628275" indent="0">
              <a:buNone/>
              <a:defRPr sz="1200"/>
            </a:lvl7pPr>
            <a:lvl8pPr marL="4232987" indent="0">
              <a:buNone/>
              <a:defRPr sz="1200"/>
            </a:lvl8pPr>
            <a:lvl9pPr marL="48377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7305-173A-4E85-A35A-B801A6A68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9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7305-173A-4E85-A35A-B801A6A68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6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3031" y="208001"/>
            <a:ext cx="2697837" cy="44223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9522" y="208001"/>
            <a:ext cx="7893672" cy="44223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7305-173A-4E85-A35A-B801A6A68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4" y="55"/>
            <a:ext cx="9273970" cy="1783681"/>
            <a:chOff x="-3" y="40"/>
            <a:chExt cx="7072430" cy="1327314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67746" y="527553"/>
            <a:ext cx="6895260" cy="1029640"/>
          </a:xfrm>
          <a:prstGeom prst="rect">
            <a:avLst/>
          </a:prstGeom>
        </p:spPr>
        <p:txBody>
          <a:bodyPr lIns="120922" tIns="120922" rIns="120922" bIns="120922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1377305" y="6230656"/>
            <a:ext cx="1950405" cy="424112"/>
          </a:xfrm>
          <a:prstGeom prst="rect">
            <a:avLst/>
          </a:prstGeom>
        </p:spPr>
        <p:txBody>
          <a:bodyPr lIns="120922" tIns="120922" rIns="120922" bIns="120922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205685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9989367" y="6230656"/>
            <a:ext cx="1950405" cy="424112"/>
          </a:xfrm>
          <a:prstGeom prst="rect">
            <a:avLst/>
          </a:prstGeom>
        </p:spPr>
        <p:txBody>
          <a:bodyPr lIns="120922" tIns="120922" rIns="120922" bIns="120922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  <p:grpSp>
        <p:nvGrpSpPr>
          <p:cNvPr id="12" name="Shape 31"/>
          <p:cNvGrpSpPr/>
          <p:nvPr userDrawn="1"/>
        </p:nvGrpSpPr>
        <p:grpSpPr>
          <a:xfrm>
            <a:off x="9109295" y="5968192"/>
            <a:ext cx="2888536" cy="901431"/>
            <a:chOff x="5575241" y="4472722"/>
            <a:chExt cx="2202829" cy="670794"/>
          </a:xfrm>
        </p:grpSpPr>
        <p:sp>
          <p:nvSpPr>
            <p:cNvPr id="13" name="Shape 32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4" name="Shape 33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8" name="Shape 34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" name="Shape 36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6" name="Shape 37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38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54" name="Shape 154"/>
          <p:cNvGrpSpPr/>
          <p:nvPr/>
        </p:nvGrpSpPr>
        <p:grpSpPr>
          <a:xfrm rot="10800000">
            <a:off x="-5" y="-3"/>
            <a:ext cx="2888536" cy="901431"/>
            <a:chOff x="5575241" y="4472722"/>
            <a:chExt cx="2202829" cy="670794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1" name="Shape 141"/>
          <p:cNvSpPr txBox="1">
            <a:spLocks noGrp="1"/>
          </p:cNvSpPr>
          <p:nvPr>
            <p:ph type="title"/>
          </p:nvPr>
        </p:nvSpPr>
        <p:spPr>
          <a:xfrm>
            <a:off x="3920720" y="-44490"/>
            <a:ext cx="6895260" cy="1029640"/>
          </a:xfrm>
          <a:prstGeom prst="rect">
            <a:avLst/>
          </a:prstGeom>
        </p:spPr>
        <p:txBody>
          <a:bodyPr lIns="120922" tIns="120922" rIns="120922" bIns="120922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38945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7281823" y="3523606"/>
            <a:ext cx="1165994" cy="39831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120922" tIns="120922" rIns="120922" bIns="120922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" name="Shape 25"/>
          <p:cNvGrpSpPr/>
          <p:nvPr/>
        </p:nvGrpSpPr>
        <p:grpSpPr>
          <a:xfrm>
            <a:off x="-236723" y="-27599"/>
            <a:ext cx="11357559" cy="6921500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" name="Shape 28"/>
          <p:cNvGrpSpPr/>
          <p:nvPr userDrawn="1"/>
        </p:nvGrpSpPr>
        <p:grpSpPr>
          <a:xfrm rot="10800000" flipH="1">
            <a:off x="-188846" y="3912392"/>
            <a:ext cx="8640168" cy="2724296"/>
            <a:chOff x="-9894851" y="-4493254"/>
            <a:chExt cx="21200407" cy="6522739"/>
          </a:xfrm>
        </p:grpSpPr>
        <p:sp>
          <p:nvSpPr>
            <p:cNvPr id="29" name="Shape 29"/>
            <p:cNvSpPr/>
            <p:nvPr/>
          </p:nvSpPr>
          <p:spPr>
            <a:xfrm>
              <a:off x="-9894851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18967" y="3840253"/>
            <a:ext cx="5368924" cy="1558571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418967" y="5324240"/>
            <a:ext cx="5368924" cy="1054636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00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grpSp>
        <p:nvGrpSpPr>
          <p:cNvPr id="20" name="Shape 39"/>
          <p:cNvGrpSpPr/>
          <p:nvPr userDrawn="1"/>
        </p:nvGrpSpPr>
        <p:grpSpPr>
          <a:xfrm>
            <a:off x="8518389" y="3778002"/>
            <a:ext cx="3540550" cy="3645409"/>
            <a:chOff x="6172200" y="2656117"/>
            <a:chExt cx="2971754" cy="2886150"/>
          </a:xfrm>
        </p:grpSpPr>
        <p:sp>
          <p:nvSpPr>
            <p:cNvPr id="22" name="Shape 41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0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42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43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44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4BB5D9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71712655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solidFill>
          <a:srgbClr val="4BB5D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hape 15"/>
          <p:cNvGrpSpPr/>
          <p:nvPr userDrawn="1"/>
        </p:nvGrpSpPr>
        <p:grpSpPr>
          <a:xfrm>
            <a:off x="46545" y="-511431"/>
            <a:ext cx="3304805" cy="2419158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899279" y="3700666"/>
            <a:ext cx="7436952" cy="1558571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grpSp>
        <p:nvGrpSpPr>
          <p:cNvPr id="27" name="Shape 17"/>
          <p:cNvGrpSpPr/>
          <p:nvPr userDrawn="1"/>
        </p:nvGrpSpPr>
        <p:grpSpPr>
          <a:xfrm>
            <a:off x="4821902" y="5749360"/>
            <a:ext cx="7186926" cy="581872"/>
            <a:chOff x="5582264" y="4646737"/>
            <a:chExt cx="5480828" cy="432996"/>
          </a:xfrm>
        </p:grpSpPr>
        <p:sp>
          <p:nvSpPr>
            <p:cNvPr id="2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3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18532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hape 15"/>
          <p:cNvGrpSpPr/>
          <p:nvPr userDrawn="1"/>
        </p:nvGrpSpPr>
        <p:grpSpPr>
          <a:xfrm>
            <a:off x="46545" y="-511431"/>
            <a:ext cx="3304805" cy="2419158"/>
            <a:chOff x="-32" y="-215963"/>
            <a:chExt cx="2163561" cy="1347300"/>
          </a:xfrm>
        </p:grpSpPr>
        <p:sp>
          <p:nvSpPr>
            <p:cNvPr id="16" name="Shape 16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899279" y="3700666"/>
            <a:ext cx="7436952" cy="1558571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grpSp>
        <p:nvGrpSpPr>
          <p:cNvPr id="27" name="Shape 17"/>
          <p:cNvGrpSpPr/>
          <p:nvPr userDrawn="1"/>
        </p:nvGrpSpPr>
        <p:grpSpPr>
          <a:xfrm>
            <a:off x="4821902" y="5749360"/>
            <a:ext cx="7186926" cy="581872"/>
            <a:chOff x="5582264" y="4646737"/>
            <a:chExt cx="5480828" cy="432996"/>
          </a:xfrm>
        </p:grpSpPr>
        <p:sp>
          <p:nvSpPr>
            <p:cNvPr id="2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3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23879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">
    <p:bg>
      <p:bgPr>
        <a:solidFill>
          <a:srgbClr val="FF99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8093512" y="3569362"/>
            <a:ext cx="3896816" cy="3878487"/>
            <a:chOff x="6172200" y="2656117"/>
            <a:chExt cx="2971754" cy="2886150"/>
          </a:xfrm>
        </p:grpSpPr>
        <p:sp>
          <p:nvSpPr>
            <p:cNvPr id="24" name="Shape 24"/>
            <p:cNvSpPr/>
            <p:nvPr/>
          </p:nvSpPr>
          <p:spPr>
            <a:xfrm rot="9208626" flipH="1">
              <a:off x="6704903" y="4110434"/>
              <a:ext cx="484232" cy="1204006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9208633" flipH="1">
              <a:off x="7804300" y="3279012"/>
              <a:ext cx="877623" cy="2182136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rot="9208606" flipH="1">
              <a:off x="7481789" y="4276912"/>
              <a:ext cx="408796" cy="101644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9208678" flipH="1">
              <a:off x="6287617" y="4657701"/>
              <a:ext cx="229659" cy="571018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289303" y="2656117"/>
              <a:ext cx="854651" cy="1929079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9" name="Shape 29"/>
          <p:cNvGrpSpPr/>
          <p:nvPr/>
        </p:nvGrpSpPr>
        <p:grpSpPr>
          <a:xfrm>
            <a:off x="-40" y="-306427"/>
            <a:ext cx="2837045" cy="1810538"/>
            <a:chOff x="-32" y="-215963"/>
            <a:chExt cx="2163561" cy="1347300"/>
          </a:xfrm>
        </p:grpSpPr>
        <p:sp>
          <p:nvSpPr>
            <p:cNvPr id="30" name="Shape 30"/>
            <p:cNvSpPr/>
            <p:nvPr/>
          </p:nvSpPr>
          <p:spPr>
            <a:xfrm rot="-1591408" flipH="1">
              <a:off x="1362168" y="-63166"/>
              <a:ext cx="205102" cy="509980"/>
            </a:xfrm>
            <a:prstGeom prst="flowChartManualInpu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1591371" flipH="1">
              <a:off x="239462" y="-151890"/>
              <a:ext cx="434753" cy="1080979"/>
            </a:xfrm>
            <a:prstGeom prst="flowChartManualInput">
              <a:avLst/>
            </a:prstGeom>
            <a:solidFill>
              <a:srgbClr val="4BB5D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1591339" flipH="1">
              <a:off x="892400" y="-169346"/>
              <a:ext cx="504373" cy="1254067"/>
            </a:xfrm>
            <a:prstGeom prst="flowChartManualInput">
              <a:avLst/>
            </a:prstGeom>
            <a:solidFill>
              <a:srgbClr val="3796B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-1591322" flipH="1">
              <a:off x="1818452" y="-76291"/>
              <a:ext cx="229659" cy="571018"/>
            </a:xfrm>
            <a:prstGeom prst="flowChartManualInput">
              <a:avLst/>
            </a:prstGeom>
            <a:solidFill>
              <a:srgbClr val="81D1E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10800000">
              <a:off x="-32" y="70724"/>
              <a:ext cx="380283" cy="858146"/>
            </a:xfrm>
            <a:custGeom>
              <a:avLst/>
              <a:gdLst/>
              <a:ahLst/>
              <a:cxnLst/>
              <a:rect l="0" t="0" r="0" b="0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81D1EC"/>
            </a:solidFill>
            <a:ln>
              <a:noFill/>
            </a:ln>
          </p:spPr>
        </p:sp>
      </p:grp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899279" y="3254146"/>
            <a:ext cx="6654115" cy="1558571"/>
          </a:xfrm>
          <a:prstGeom prst="rect">
            <a:avLst/>
          </a:prstGeom>
        </p:spPr>
        <p:txBody>
          <a:bodyPr lIns="120922" tIns="120922" rIns="120922" bIns="120922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899279" y="4635739"/>
            <a:ext cx="6654115" cy="1054636"/>
          </a:xfrm>
          <a:prstGeom prst="rect">
            <a:avLst/>
          </a:prstGeom>
        </p:spPr>
        <p:txBody>
          <a:bodyPr lIns="120922" tIns="120922" rIns="120922" bIns="120922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171750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520" y="276800"/>
            <a:ext cx="10791349" cy="1151996"/>
          </a:xfrm>
          <a:prstGeom prst="rect">
            <a:avLst/>
          </a:prstGeom>
        </p:spPr>
        <p:txBody>
          <a:bodyPr vert="horz" lIns="120942" tIns="60472" rIns="120942" bIns="6047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20" y="1612798"/>
            <a:ext cx="10791349" cy="4561584"/>
          </a:xfrm>
          <a:prstGeom prst="rect">
            <a:avLst/>
          </a:prstGeom>
        </p:spPr>
        <p:txBody>
          <a:bodyPr vert="horz" lIns="120942" tIns="60472" rIns="120942" bIns="6047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520" y="6406379"/>
            <a:ext cx="2797757" cy="367999"/>
          </a:xfrm>
          <a:prstGeom prst="rect">
            <a:avLst/>
          </a:prstGeom>
        </p:spPr>
        <p:txBody>
          <a:bodyPr vert="horz" lIns="120942" tIns="60472" rIns="120942" bIns="604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6716" y="6406379"/>
            <a:ext cx="3796956" cy="367999"/>
          </a:xfrm>
          <a:prstGeom prst="rect">
            <a:avLst/>
          </a:prstGeom>
        </p:spPr>
        <p:txBody>
          <a:bodyPr vert="horz" lIns="120942" tIns="60472" rIns="120942" bIns="604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5789"/>
            <a:ext cx="599519" cy="367999"/>
          </a:xfrm>
          <a:prstGeom prst="rect">
            <a:avLst/>
          </a:prstGeom>
        </p:spPr>
        <p:txBody>
          <a:bodyPr vert="horz" lIns="120942" tIns="60472" rIns="120942" bIns="604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97305-173A-4E85-A35A-B801A6A685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ci-logo.jpg"/>
          <p:cNvPicPr>
            <a:picLocks noChangeAspect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6344" y="3768"/>
            <a:ext cx="1199039" cy="9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3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</p:sldLayoutIdLst>
  <p:transition>
    <p:dissolve/>
  </p:transition>
  <p:hf hdr="0" ftr="0" dt="0"/>
  <p:txStyles>
    <p:titleStyle>
      <a:lvl1pPr algn="ctr" defTabSz="1209426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534" indent="-453534" algn="l" defTabSz="1209426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2657" indent="-377945" algn="l" defTabSz="120942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11782" indent="-302356" algn="l" defTabSz="12094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16493" indent="-302356" algn="l" defTabSz="1209426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21206" indent="-302356" algn="l" defTabSz="1209426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25917" indent="-302356" algn="l" defTabSz="120942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0632" indent="-302356" algn="l" defTabSz="120942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343" indent="-302356" algn="l" defTabSz="120942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056" indent="-302356" algn="l" defTabSz="120942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13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426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137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8849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3562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8275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2987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37700" algn="l" defTabSz="12094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965994" y="2008187"/>
            <a:ext cx="10191830" cy="30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endParaRPr lang="en-US" sz="48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FIRST LEVEL </a:t>
            </a:r>
            <a:r>
              <a:rPr lang="en-US" sz="48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CHECKING</a:t>
            </a:r>
          </a:p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800" b="1" dirty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(</a:t>
            </a: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FLC)</a:t>
            </a:r>
          </a:p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OF </a:t>
            </a:r>
            <a:b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</a:br>
            <a:r>
              <a:rPr lang="en-US" sz="4800" b="1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> EVM &amp; VVPAT </a:t>
            </a:r>
          </a:p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endParaRPr lang="en-US" sz="53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endParaRPr lang="en-US" sz="53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5300" b="1" dirty="0" smtClean="0">
                <a:solidFill>
                  <a:schemeClr val="tx1"/>
                </a:solidFill>
                <a:latin typeface="Arial" charset="0"/>
              </a:rPr>
              <a:t>Administrative arrangements</a:t>
            </a:r>
            <a:endParaRPr lang="en-US" sz="53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endParaRPr lang="en-US" sz="4200" b="1" dirty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832005" y="165934"/>
            <a:ext cx="7941811" cy="9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WORK TO BE DONE IN FLC-1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1763" y="941387"/>
            <a:ext cx="6942466" cy="272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63260" y="3151187"/>
            <a:ext cx="11626042" cy="4721768"/>
            <a:chOff x="277026" y="2039049"/>
            <a:chExt cx="8866146" cy="3513672"/>
          </a:xfrm>
        </p:grpSpPr>
        <p:sp>
          <p:nvSpPr>
            <p:cNvPr id="9" name="L-Shape 8"/>
            <p:cNvSpPr/>
            <p:nvPr/>
          </p:nvSpPr>
          <p:spPr>
            <a:xfrm rot="5400000">
              <a:off x="686725" y="3191543"/>
              <a:ext cx="1234074" cy="205347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480727" y="3927681"/>
              <a:ext cx="1853886" cy="1625040"/>
            </a:xfrm>
            <a:custGeom>
              <a:avLst/>
              <a:gdLst>
                <a:gd name="connsiteX0" fmla="*/ 0 w 1853886"/>
                <a:gd name="connsiteY0" fmla="*/ 0 h 1625040"/>
                <a:gd name="connsiteX1" fmla="*/ 1853886 w 1853886"/>
                <a:gd name="connsiteY1" fmla="*/ 0 h 1625040"/>
                <a:gd name="connsiteX2" fmla="*/ 1853886 w 1853886"/>
                <a:gd name="connsiteY2" fmla="*/ 1625040 h 1625040"/>
                <a:gd name="connsiteX3" fmla="*/ 0 w 1853886"/>
                <a:gd name="connsiteY3" fmla="*/ 1625040 h 1625040"/>
                <a:gd name="connsiteX4" fmla="*/ 0 w 1853886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886" h="1625040">
                  <a:moveTo>
                    <a:pt x="0" y="0"/>
                  </a:moveTo>
                  <a:lnTo>
                    <a:pt x="1853886" y="0"/>
                  </a:lnTo>
                  <a:lnTo>
                    <a:pt x="1853886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defTabSz="2940368">
                <a:lnSpc>
                  <a:spcPct val="90000"/>
                </a:lnSpc>
                <a:spcAft>
                  <a:spcPct val="35000"/>
                </a:spcAft>
              </a:pPr>
              <a:endParaRPr lang="en-IN" sz="6600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1984824" y="3162956"/>
              <a:ext cx="349789" cy="349789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-Shape 17"/>
            <p:cNvSpPr/>
            <p:nvPr/>
          </p:nvSpPr>
          <p:spPr>
            <a:xfrm rot="5400000">
              <a:off x="2956245" y="2624506"/>
              <a:ext cx="1234074" cy="205347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750247" y="3366086"/>
              <a:ext cx="1853886" cy="1625040"/>
            </a:xfrm>
            <a:custGeom>
              <a:avLst/>
              <a:gdLst>
                <a:gd name="connsiteX0" fmla="*/ 0 w 1853886"/>
                <a:gd name="connsiteY0" fmla="*/ 0 h 1625040"/>
                <a:gd name="connsiteX1" fmla="*/ 1853886 w 1853886"/>
                <a:gd name="connsiteY1" fmla="*/ 0 h 1625040"/>
                <a:gd name="connsiteX2" fmla="*/ 1853886 w 1853886"/>
                <a:gd name="connsiteY2" fmla="*/ 1625040 h 1625040"/>
                <a:gd name="connsiteX3" fmla="*/ 0 w 1853886"/>
                <a:gd name="connsiteY3" fmla="*/ 1625040 h 1625040"/>
                <a:gd name="connsiteX4" fmla="*/ 0 w 1853886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886" h="1625040">
                  <a:moveTo>
                    <a:pt x="0" y="0"/>
                  </a:moveTo>
                  <a:lnTo>
                    <a:pt x="1853886" y="0"/>
                  </a:lnTo>
                  <a:lnTo>
                    <a:pt x="1853886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defTabSz="2940368">
                <a:lnSpc>
                  <a:spcPct val="90000"/>
                </a:lnSpc>
                <a:spcAft>
                  <a:spcPct val="35000"/>
                </a:spcAft>
              </a:pPr>
              <a:endParaRPr lang="en-IN" sz="6600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4254344" y="2601361"/>
              <a:ext cx="349789" cy="349789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L-Shape 20"/>
            <p:cNvSpPr/>
            <p:nvPr/>
          </p:nvSpPr>
          <p:spPr>
            <a:xfrm rot="5400000">
              <a:off x="5225764" y="2114172"/>
              <a:ext cx="1234074" cy="205347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5019767" y="2804491"/>
              <a:ext cx="1853886" cy="1625040"/>
            </a:xfrm>
            <a:custGeom>
              <a:avLst/>
              <a:gdLst>
                <a:gd name="connsiteX0" fmla="*/ 0 w 1853886"/>
                <a:gd name="connsiteY0" fmla="*/ 0 h 1625040"/>
                <a:gd name="connsiteX1" fmla="*/ 1853886 w 1853886"/>
                <a:gd name="connsiteY1" fmla="*/ 0 h 1625040"/>
                <a:gd name="connsiteX2" fmla="*/ 1853886 w 1853886"/>
                <a:gd name="connsiteY2" fmla="*/ 1625040 h 1625040"/>
                <a:gd name="connsiteX3" fmla="*/ 0 w 1853886"/>
                <a:gd name="connsiteY3" fmla="*/ 1625040 h 1625040"/>
                <a:gd name="connsiteX4" fmla="*/ 0 w 1853886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886" h="1625040">
                  <a:moveTo>
                    <a:pt x="0" y="0"/>
                  </a:moveTo>
                  <a:lnTo>
                    <a:pt x="1853886" y="0"/>
                  </a:lnTo>
                  <a:lnTo>
                    <a:pt x="1853886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defTabSz="2940368">
                <a:lnSpc>
                  <a:spcPct val="90000"/>
                </a:lnSpc>
                <a:spcAft>
                  <a:spcPct val="35000"/>
                </a:spcAft>
              </a:pPr>
              <a:endParaRPr lang="en-IN" sz="660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6523863" y="2039766"/>
              <a:ext cx="349789" cy="349789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L-Shape 23"/>
            <p:cNvSpPr/>
            <p:nvPr/>
          </p:nvSpPr>
          <p:spPr>
            <a:xfrm rot="5400000">
              <a:off x="7495284" y="1629350"/>
              <a:ext cx="1234074" cy="205347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7289286" y="2242896"/>
              <a:ext cx="1853886" cy="1625040"/>
            </a:xfrm>
            <a:custGeom>
              <a:avLst/>
              <a:gdLst>
                <a:gd name="connsiteX0" fmla="*/ 0 w 1853886"/>
                <a:gd name="connsiteY0" fmla="*/ 0 h 1625040"/>
                <a:gd name="connsiteX1" fmla="*/ 1853886 w 1853886"/>
                <a:gd name="connsiteY1" fmla="*/ 0 h 1625040"/>
                <a:gd name="connsiteX2" fmla="*/ 1853886 w 1853886"/>
                <a:gd name="connsiteY2" fmla="*/ 1625040 h 1625040"/>
                <a:gd name="connsiteX3" fmla="*/ 0 w 1853886"/>
                <a:gd name="connsiteY3" fmla="*/ 1625040 h 1625040"/>
                <a:gd name="connsiteX4" fmla="*/ 0 w 1853886"/>
                <a:gd name="connsiteY4" fmla="*/ 0 h 162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3886" h="1625040">
                  <a:moveTo>
                    <a:pt x="0" y="0"/>
                  </a:moveTo>
                  <a:lnTo>
                    <a:pt x="1853886" y="0"/>
                  </a:lnTo>
                  <a:lnTo>
                    <a:pt x="1853886" y="1625040"/>
                  </a:lnTo>
                  <a:lnTo>
                    <a:pt x="0" y="16250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t" anchorCtr="0">
              <a:noAutofit/>
            </a:bodyPr>
            <a:lstStyle/>
            <a:p>
              <a:pPr defTabSz="2940368">
                <a:lnSpc>
                  <a:spcPct val="90000"/>
                </a:lnSpc>
                <a:spcAft>
                  <a:spcPct val="35000"/>
                </a:spcAft>
              </a:pPr>
              <a:endParaRPr lang="en-IN" sz="660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2330" y="2465387"/>
            <a:ext cx="2382165" cy="27074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0975" tIns="60488" rIns="120975" bIns="60488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Cleaning &amp;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Removal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of seals, tags, Ballot Papers, previous poll data, symbols </a:t>
            </a:r>
            <a:endParaRPr lang="en-IN" sz="2400" b="1" i="1" dirty="0">
              <a:solidFill>
                <a:schemeClr val="tx2">
                  <a:lumMod val="75000"/>
                </a:schemeClr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7831" y="4979987"/>
            <a:ext cx="2715056" cy="1364876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Visual Inspection of EVMs</a:t>
            </a:r>
            <a:endParaRPr lang="en-IN" sz="2600" b="1" dirty="0">
              <a:latin typeface="Roboto Condensed" charset="0"/>
              <a:ea typeface="Roboto Condensed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2345" y="4256183"/>
            <a:ext cx="2715056" cy="1364876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Full functionality checks</a:t>
            </a:r>
            <a:endParaRPr lang="en-IN" sz="2600" b="1" dirty="0">
              <a:latin typeface="Roboto Condensed" charset="0"/>
              <a:ea typeface="Roboto Condensed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83268" y="3514263"/>
            <a:ext cx="2715056" cy="951276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Responses of all switches</a:t>
            </a:r>
            <a:endParaRPr lang="en-IN" sz="2600" b="1" dirty="0">
              <a:latin typeface="Roboto Condensed" charset="0"/>
              <a:ea typeface="Roboto Condensed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6295" y="5665787"/>
            <a:ext cx="2715056" cy="951276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Preliminary steps</a:t>
            </a:r>
            <a:endParaRPr lang="en-IN" sz="2600" b="1" dirty="0">
              <a:latin typeface="Roboto Condensed" charset="0"/>
              <a:ea typeface="Roboto Condensed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8194" y="1703387"/>
            <a:ext cx="2214519" cy="27074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0975" tIns="60488" rIns="120975" bIns="60488" rtlCol="0">
            <a:spAutoFit/>
          </a:bodyPr>
          <a:lstStyle/>
          <a:p>
            <a:r>
              <a:rPr lang="en-IN" sz="2400" b="1" i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Physical inspection for broken doors, flaps, latches, carry cases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5232" y="1627187"/>
            <a:ext cx="2194352" cy="1968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0975" tIns="60488" rIns="120975" bIns="60488" rtlCol="0">
            <a:spAutoFit/>
          </a:bodyPr>
          <a:lstStyle/>
          <a:p>
            <a:r>
              <a:rPr lang="en-IN" sz="2400" b="1" i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Functional check of all switches,</a:t>
            </a:r>
          </a:p>
          <a:p>
            <a:r>
              <a:rPr lang="en-IN" sz="2400" b="1" i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connectors, cables etc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36215" y="1093787"/>
            <a:ext cx="2751843" cy="1968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0975" tIns="60488" rIns="120975" bIns="60488" rtlCol="0">
            <a:spAutoFit/>
          </a:bodyPr>
          <a:lstStyle/>
          <a:p>
            <a:r>
              <a:rPr lang="en-IN" sz="2400" b="1" i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Confirmation tests for integrity &amp; efficacy of CU, </a:t>
            </a:r>
            <a:r>
              <a:rPr lang="en-IN" sz="2400" b="1" i="1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BU,VVPAT </a:t>
            </a:r>
            <a:r>
              <a:rPr lang="en-IN" sz="2400" b="1" i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working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10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218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775" y="872171"/>
            <a:ext cx="5476534" cy="454958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r>
              <a:rPr lang="en-IN" sz="2100" b="1" dirty="0">
                <a:latin typeface="Cambria" panose="02040503050406030204" pitchFamily="18" charset="0"/>
              </a:rPr>
              <a:t>Responsibility of CEO  for Donor State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13178" y="232035"/>
            <a:ext cx="8625738" cy="611263"/>
          </a:xfrm>
          <a:custGeom>
            <a:avLst/>
            <a:gdLst>
              <a:gd name="connsiteX0" fmla="*/ 0 w 2462213"/>
              <a:gd name="connsiteY0" fmla="*/ 0 h 454025"/>
              <a:gd name="connsiteX1" fmla="*/ 2167687 w 2462213"/>
              <a:gd name="connsiteY1" fmla="*/ 0 h 454025"/>
              <a:gd name="connsiteX2" fmla="*/ 2462213 w 2462213"/>
              <a:gd name="connsiteY2" fmla="*/ 454025 h 454025"/>
              <a:gd name="connsiteX3" fmla="*/ 0 w 2462213"/>
              <a:gd name="connsiteY3" fmla="*/ 454025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454025">
                <a:moveTo>
                  <a:pt x="0" y="0"/>
                </a:moveTo>
                <a:lnTo>
                  <a:pt x="2167687" y="0"/>
                </a:lnTo>
                <a:lnTo>
                  <a:pt x="2462213" y="454025"/>
                </a:lnTo>
                <a:lnTo>
                  <a:pt x="0" y="45402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0724" tIns="45362" rIns="90724" bIns="4536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05176" y="231633"/>
            <a:ext cx="6987302" cy="620398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Roboto Condensed" charset="0"/>
                <a:cs typeface="Roboto Condensed" charset="0"/>
              </a:rPr>
              <a:t> FLC 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Roboto Condensed" charset="0"/>
                <a:cs typeface="Roboto Condensed" charset="0"/>
              </a:rPr>
              <a:t>OF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Roboto Condensed" charset="0"/>
                <a:cs typeface="Roboto Condensed" charset="0"/>
              </a:rPr>
              <a:t>EVMs &amp; VVPATs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4868" y="808288"/>
            <a:ext cx="8625738" cy="422075"/>
          </a:xfrm>
          <a:custGeom>
            <a:avLst/>
            <a:gdLst>
              <a:gd name="connsiteX0" fmla="*/ 0 w 2462213"/>
              <a:gd name="connsiteY0" fmla="*/ 0 h 454025"/>
              <a:gd name="connsiteX1" fmla="*/ 2167687 w 2462213"/>
              <a:gd name="connsiteY1" fmla="*/ 0 h 454025"/>
              <a:gd name="connsiteX2" fmla="*/ 2462213 w 2462213"/>
              <a:gd name="connsiteY2" fmla="*/ 454025 h 454025"/>
              <a:gd name="connsiteX3" fmla="*/ 0 w 2462213"/>
              <a:gd name="connsiteY3" fmla="*/ 454025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454025">
                <a:moveTo>
                  <a:pt x="0" y="0"/>
                </a:moveTo>
                <a:lnTo>
                  <a:pt x="2167687" y="0"/>
                </a:lnTo>
                <a:lnTo>
                  <a:pt x="2462213" y="454025"/>
                </a:lnTo>
                <a:lnTo>
                  <a:pt x="0" y="4540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0724" tIns="45362" rIns="90724" bIns="4536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139990" y="1544854"/>
            <a:ext cx="9960420" cy="4981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724" tIns="45362" rIns="90724" bIns="453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46546" y="1423896"/>
            <a:ext cx="10053863" cy="498145"/>
            <a:chOff x="3963784" y="1191491"/>
            <a:chExt cx="7801232" cy="969818"/>
          </a:xfrm>
        </p:grpSpPr>
        <p:sp>
          <p:nvSpPr>
            <p:cNvPr id="17" name="Rectangle 16"/>
            <p:cNvSpPr/>
            <p:nvPr/>
          </p:nvSpPr>
          <p:spPr>
            <a:xfrm>
              <a:off x="4895271" y="1191491"/>
              <a:ext cx="6869745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3" name="Group 17"/>
            <p:cNvGrpSpPr/>
            <p:nvPr/>
          </p:nvGrpSpPr>
          <p:grpSpPr>
            <a:xfrm>
              <a:off x="3963784" y="1191491"/>
              <a:ext cx="1280477" cy="969818"/>
              <a:chOff x="3963784" y="1191491"/>
              <a:chExt cx="1280477" cy="96981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963784" y="1191491"/>
                <a:ext cx="1173479" cy="969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5400000">
                <a:off x="4909340" y="1537060"/>
                <a:ext cx="391159" cy="27868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1943224" y="1438722"/>
            <a:ext cx="7828890" cy="614590"/>
          </a:xfrm>
          <a:prstGeom prst="rect">
            <a:avLst/>
          </a:prstGeom>
        </p:spPr>
        <p:txBody>
          <a:bodyPr wrap="square" lIns="120966" tIns="60483" rIns="120966" bIns="60483">
            <a:spAutoFit/>
          </a:bodyPr>
          <a:lstStyle/>
          <a:p>
            <a:pPr lvl="0"/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charset="0"/>
                <a:cs typeface="Roboto Condensed" charset="0"/>
              </a:rPr>
              <a:t>Work to be done during FLC (Contd..)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5775" y="2805973"/>
            <a:ext cx="244359" cy="614590"/>
          </a:xfrm>
          <a:prstGeom prst="rect">
            <a:avLst/>
          </a:prstGeom>
          <a:noFill/>
        </p:spPr>
        <p:txBody>
          <a:bodyPr wrap="none" lIns="120966" tIns="60483" rIns="120966" bIns="60483" rtlCol="0">
            <a:spAutoFit/>
          </a:bodyPr>
          <a:lstStyle/>
          <a:p>
            <a:endParaRPr lang="en-IN" dirty="0"/>
          </a:p>
        </p:txBody>
      </p:sp>
      <p:sp>
        <p:nvSpPr>
          <p:cNvPr id="71" name="Oval 70"/>
          <p:cNvSpPr/>
          <p:nvPr/>
        </p:nvSpPr>
        <p:spPr>
          <a:xfrm>
            <a:off x="3243495" y="7221216"/>
            <a:ext cx="3100491" cy="101375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66" tIns="60483" rIns="120966" bIns="60483" rtlCol="0" anchor="ctr"/>
          <a:lstStyle/>
          <a:p>
            <a:pPr algn="ctr" defTabSz="907243">
              <a:defRPr/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Shape 133"/>
          <p:cNvGrpSpPr/>
          <p:nvPr/>
        </p:nvGrpSpPr>
        <p:grpSpPr>
          <a:xfrm rot="10800000">
            <a:off x="2" y="2124792"/>
            <a:ext cx="4520204" cy="581872"/>
            <a:chOff x="5575241" y="4646737"/>
            <a:chExt cx="2202829" cy="432996"/>
          </a:xfrm>
        </p:grpSpPr>
        <p:sp>
          <p:nvSpPr>
            <p:cNvPr id="40" name="Shape 134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" name="Shape 13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43" name="Shape 13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Shape 14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6546" y="2242492"/>
            <a:ext cx="4196048" cy="922366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r>
              <a:rPr lang="en-IN" sz="2600" b="1" dirty="0">
                <a:solidFill>
                  <a:srgbClr val="FF0000"/>
                </a:solidFill>
                <a:latin typeface="Roboto Condensed" charset="0"/>
                <a:cs typeface="Roboto Condensed" charset="0"/>
              </a:rPr>
              <a:t>Full </a:t>
            </a:r>
            <a:r>
              <a:rPr lang="en-IN" sz="2600" b="1" dirty="0" smtClean="0">
                <a:solidFill>
                  <a:srgbClr val="FF0000"/>
                </a:solidFill>
                <a:latin typeface="Roboto Condensed" charset="0"/>
                <a:cs typeface="Roboto Condensed" charset="0"/>
              </a:rPr>
              <a:t>functionality Test </a:t>
            </a:r>
            <a:r>
              <a:rPr lang="en-IN" sz="2600" dirty="0">
                <a:latin typeface="Roboto Condensed" charset="0"/>
                <a:cs typeface="Roboto Condensed" charset="0"/>
              </a:rPr>
              <a:t>test</a:t>
            </a:r>
          </a:p>
        </p:txBody>
      </p:sp>
      <p:sp>
        <p:nvSpPr>
          <p:cNvPr id="47" name="Freeform: Shape 24"/>
          <p:cNvSpPr/>
          <p:nvPr/>
        </p:nvSpPr>
        <p:spPr>
          <a:xfrm>
            <a:off x="512928" y="2803111"/>
            <a:ext cx="3688231" cy="3072034"/>
          </a:xfrm>
          <a:custGeom>
            <a:avLst/>
            <a:gdLst/>
            <a:ahLst/>
            <a:cxnLst/>
            <a:rect l="l" t="t" r="r" b="b"/>
            <a:pathLst>
              <a:path w="2684318" h="1967345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30432"/>
                </a:lnTo>
                <a:lnTo>
                  <a:pt x="213681" y="1730432"/>
                </a:lnTo>
                <a:lnTo>
                  <a:pt x="213681" y="220347"/>
                </a:lnTo>
                <a:lnTo>
                  <a:pt x="181530" y="220347"/>
                </a:lnTo>
                <a:lnTo>
                  <a:pt x="0" y="28313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519" tIns="45362" rIns="90724" bIns="453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290"/>
              </a:lnSpc>
              <a:spcAft>
                <a:spcPts val="1191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Freeform: Shape 42"/>
          <p:cNvSpPr/>
          <p:nvPr/>
        </p:nvSpPr>
        <p:spPr>
          <a:xfrm>
            <a:off x="4206056" y="2778624"/>
            <a:ext cx="3850889" cy="3072034"/>
          </a:xfrm>
          <a:custGeom>
            <a:avLst/>
            <a:gdLst>
              <a:gd name="connsiteX0" fmla="*/ 0 w 2684318"/>
              <a:gd name="connsiteY0" fmla="*/ 0 h 1967345"/>
              <a:gd name="connsiteX1" fmla="*/ 2684318 w 2684318"/>
              <a:gd name="connsiteY1" fmla="*/ 0 h 1967345"/>
              <a:gd name="connsiteX2" fmla="*/ 2684318 w 2684318"/>
              <a:gd name="connsiteY2" fmla="*/ 1967345 h 1967345"/>
              <a:gd name="connsiteX3" fmla="*/ 0 w 2684318"/>
              <a:gd name="connsiteY3" fmla="*/ 1967345 h 1967345"/>
              <a:gd name="connsiteX4" fmla="*/ 0 w 2684318"/>
              <a:gd name="connsiteY4" fmla="*/ 1730432 h 1967345"/>
              <a:gd name="connsiteX5" fmla="*/ 591659 w 2684318"/>
              <a:gd name="connsiteY5" fmla="*/ 1730432 h 1967345"/>
              <a:gd name="connsiteX6" fmla="*/ 591659 w 2684318"/>
              <a:gd name="connsiteY6" fmla="*/ 1460774 h 1967345"/>
              <a:gd name="connsiteX7" fmla="*/ 0 w 2684318"/>
              <a:gd name="connsiteY7" fmla="*/ 1460774 h 1967345"/>
              <a:gd name="connsiteX8" fmla="*/ 0 w 2684318"/>
              <a:gd name="connsiteY8" fmla="*/ 1457742 h 1967345"/>
              <a:gd name="connsiteX9" fmla="*/ 192357 w 2684318"/>
              <a:gd name="connsiteY9" fmla="*/ 1235713 h 1967345"/>
              <a:gd name="connsiteX10" fmla="*/ 417937 w 2684318"/>
              <a:gd name="connsiteY10" fmla="*/ 987317 h 1967345"/>
              <a:gd name="connsiteX11" fmla="*/ 521133 w 2684318"/>
              <a:gd name="connsiteY11" fmla="*/ 809965 h 1967345"/>
              <a:gd name="connsiteX12" fmla="*/ 554321 w 2684318"/>
              <a:gd name="connsiteY12" fmla="*/ 636243 h 1967345"/>
              <a:gd name="connsiteX13" fmla="*/ 422085 w 2684318"/>
              <a:gd name="connsiteY13" fmla="*/ 311616 h 1967345"/>
              <a:gd name="connsiteX14" fmla="*/ 45083 w 2684318"/>
              <a:gd name="connsiteY14" fmla="*/ 198567 h 1967345"/>
              <a:gd name="connsiteX15" fmla="*/ 0 w 2684318"/>
              <a:gd name="connsiteY15" fmla="*/ 201080 h 196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4318" h="1967345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30432"/>
                </a:lnTo>
                <a:lnTo>
                  <a:pt x="591659" y="1730432"/>
                </a:lnTo>
                <a:lnTo>
                  <a:pt x="591659" y="1460774"/>
                </a:lnTo>
                <a:lnTo>
                  <a:pt x="0" y="1460774"/>
                </a:lnTo>
                <a:lnTo>
                  <a:pt x="0" y="1457742"/>
                </a:lnTo>
                <a:lnTo>
                  <a:pt x="192357" y="1235713"/>
                </a:lnTo>
                <a:cubicBezTo>
                  <a:pt x="296072" y="1131998"/>
                  <a:pt x="371265" y="1049200"/>
                  <a:pt x="417937" y="987317"/>
                </a:cubicBezTo>
                <a:cubicBezTo>
                  <a:pt x="464608" y="925433"/>
                  <a:pt x="499007" y="866316"/>
                  <a:pt x="521133" y="809965"/>
                </a:cubicBezTo>
                <a:cubicBezTo>
                  <a:pt x="543258" y="753613"/>
                  <a:pt x="554321" y="695706"/>
                  <a:pt x="554321" y="636243"/>
                </a:cubicBezTo>
                <a:cubicBezTo>
                  <a:pt x="554321" y="495191"/>
                  <a:pt x="510243" y="386982"/>
                  <a:pt x="422085" y="311616"/>
                </a:cubicBezTo>
                <a:cubicBezTo>
                  <a:pt x="333928" y="236250"/>
                  <a:pt x="208260" y="198567"/>
                  <a:pt x="45083" y="198567"/>
                </a:cubicBezTo>
                <a:lnTo>
                  <a:pt x="0" y="20108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519" tIns="45362" rIns="90724" bIns="453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290"/>
              </a:lnSpc>
              <a:spcAft>
                <a:spcPts val="1191"/>
              </a:spcAft>
            </a:pP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Freeform: Shape 33"/>
          <p:cNvSpPr/>
          <p:nvPr/>
        </p:nvSpPr>
        <p:spPr>
          <a:xfrm>
            <a:off x="8056947" y="2778624"/>
            <a:ext cx="3593808" cy="3072034"/>
          </a:xfrm>
          <a:custGeom>
            <a:avLst/>
            <a:gdLst>
              <a:gd name="connsiteX0" fmla="*/ 0 w 2684318"/>
              <a:gd name="connsiteY0" fmla="*/ 0 h 1967345"/>
              <a:gd name="connsiteX1" fmla="*/ 2684318 w 2684318"/>
              <a:gd name="connsiteY1" fmla="*/ 0 h 1967345"/>
              <a:gd name="connsiteX2" fmla="*/ 2684318 w 2684318"/>
              <a:gd name="connsiteY2" fmla="*/ 1967345 h 1967345"/>
              <a:gd name="connsiteX3" fmla="*/ 0 w 2684318"/>
              <a:gd name="connsiteY3" fmla="*/ 1967345 h 1967345"/>
              <a:gd name="connsiteX4" fmla="*/ 0 w 2684318"/>
              <a:gd name="connsiteY4" fmla="*/ 1746670 h 1967345"/>
              <a:gd name="connsiteX5" fmla="*/ 48905 w 2684318"/>
              <a:gd name="connsiteY5" fmla="*/ 1743591 h 1967345"/>
              <a:gd name="connsiteX6" fmla="*/ 337102 w 2684318"/>
              <a:gd name="connsiteY6" fmla="*/ 1629829 h 1967345"/>
              <a:gd name="connsiteX7" fmla="*/ 492674 w 2684318"/>
              <a:gd name="connsiteY7" fmla="*/ 1306239 h 1967345"/>
              <a:gd name="connsiteX8" fmla="*/ 424222 w 2684318"/>
              <a:gd name="connsiteY8" fmla="*/ 1086883 h 1967345"/>
              <a:gd name="connsiteX9" fmla="*/ 235461 w 2684318"/>
              <a:gd name="connsiteY9" fmla="*/ 954646 h 1967345"/>
              <a:gd name="connsiteX10" fmla="*/ 409183 w 2684318"/>
              <a:gd name="connsiteY10" fmla="*/ 814113 h 1967345"/>
              <a:gd name="connsiteX11" fmla="*/ 468819 w 2684318"/>
              <a:gd name="connsiteY11" fmla="*/ 630020 h 1967345"/>
              <a:gd name="connsiteX12" fmla="*/ 324656 w 2684318"/>
              <a:gd name="connsiteY12" fmla="*/ 313690 h 1967345"/>
              <a:gd name="connsiteX13" fmla="*/ 47738 w 2684318"/>
              <a:gd name="connsiteY13" fmla="*/ 205762 h 1967345"/>
              <a:gd name="connsiteX14" fmla="*/ 0 w 2684318"/>
              <a:gd name="connsiteY14" fmla="*/ 202882 h 196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4318" h="1967345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46670"/>
                </a:lnTo>
                <a:lnTo>
                  <a:pt x="48905" y="1743591"/>
                </a:lnTo>
                <a:cubicBezTo>
                  <a:pt x="163250" y="1728422"/>
                  <a:pt x="259316" y="1690502"/>
                  <a:pt x="337102" y="1629829"/>
                </a:cubicBezTo>
                <a:cubicBezTo>
                  <a:pt x="440816" y="1548931"/>
                  <a:pt x="492674" y="1441068"/>
                  <a:pt x="492674" y="1306239"/>
                </a:cubicBezTo>
                <a:cubicBezTo>
                  <a:pt x="492674" y="1219119"/>
                  <a:pt x="469856" y="1146000"/>
                  <a:pt x="424222" y="1086883"/>
                </a:cubicBezTo>
                <a:cubicBezTo>
                  <a:pt x="378587" y="1027765"/>
                  <a:pt x="315667" y="983687"/>
                  <a:pt x="235461" y="954646"/>
                </a:cubicBezTo>
                <a:cubicBezTo>
                  <a:pt x="311519" y="918692"/>
                  <a:pt x="369426" y="871848"/>
                  <a:pt x="409183" y="814113"/>
                </a:cubicBezTo>
                <a:cubicBezTo>
                  <a:pt x="448941" y="756379"/>
                  <a:pt x="468819" y="695014"/>
                  <a:pt x="468819" y="630020"/>
                </a:cubicBezTo>
                <a:cubicBezTo>
                  <a:pt x="468819" y="495882"/>
                  <a:pt x="420765" y="390439"/>
                  <a:pt x="324656" y="313690"/>
                </a:cubicBezTo>
                <a:cubicBezTo>
                  <a:pt x="252574" y="256129"/>
                  <a:pt x="160268" y="220153"/>
                  <a:pt x="47738" y="205762"/>
                </a:cubicBezTo>
                <a:lnTo>
                  <a:pt x="0" y="20288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16519" tIns="45362" rIns="90724" bIns="453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290"/>
              </a:lnSpc>
              <a:spcAft>
                <a:spcPts val="1191"/>
              </a:spcAft>
            </a:pP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3" name="Freeform: Shape 15"/>
          <p:cNvSpPr/>
          <p:nvPr/>
        </p:nvSpPr>
        <p:spPr>
          <a:xfrm>
            <a:off x="299760" y="3127043"/>
            <a:ext cx="731616" cy="2358015"/>
          </a:xfrm>
          <a:custGeom>
            <a:avLst/>
            <a:gdLst/>
            <a:ahLst/>
            <a:cxnLst/>
            <a:rect l="l" t="t" r="r" b="b"/>
            <a:pathLst>
              <a:path w="694888" h="1510085">
                <a:moveTo>
                  <a:pt x="662737" y="0"/>
                </a:moveTo>
                <a:lnTo>
                  <a:pt x="694888" y="0"/>
                </a:lnTo>
                <a:lnTo>
                  <a:pt x="694888" y="1510085"/>
                </a:lnTo>
                <a:lnTo>
                  <a:pt x="344333" y="1510085"/>
                </a:lnTo>
                <a:lnTo>
                  <a:pt x="344333" y="394116"/>
                </a:lnTo>
                <a:lnTo>
                  <a:pt x="0" y="494719"/>
                </a:lnTo>
                <a:lnTo>
                  <a:pt x="0" y="229209"/>
                </a:lnTo>
                <a:lnTo>
                  <a:pt x="662737" y="0"/>
                </a:lnTo>
                <a:close/>
              </a:path>
            </a:pathLst>
          </a:custGeom>
          <a:solidFill>
            <a:schemeClr val="accent6"/>
          </a:solid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66" tIns="60483" rIns="120966" bIns="60483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Freeform: Shape 34"/>
          <p:cNvSpPr/>
          <p:nvPr/>
        </p:nvSpPr>
        <p:spPr>
          <a:xfrm>
            <a:off x="7744292" y="3093562"/>
            <a:ext cx="1469089" cy="2424421"/>
          </a:xfrm>
          <a:custGeom>
            <a:avLst/>
            <a:gdLst/>
            <a:ahLst/>
            <a:cxnLst/>
            <a:rect l="l" t="t" r="r" b="b"/>
            <a:pathLst>
              <a:path w="1097301" h="1552608">
                <a:moveTo>
                  <a:pt x="533093" y="0"/>
                </a:moveTo>
                <a:cubicBezTo>
                  <a:pt x="701111" y="0"/>
                  <a:pt x="833174" y="38374"/>
                  <a:pt x="929283" y="115123"/>
                </a:cubicBezTo>
                <a:cubicBezTo>
                  <a:pt x="1025392" y="191872"/>
                  <a:pt x="1073446" y="297315"/>
                  <a:pt x="1073446" y="431453"/>
                </a:cubicBezTo>
                <a:cubicBezTo>
                  <a:pt x="1073446" y="496447"/>
                  <a:pt x="1053568" y="557812"/>
                  <a:pt x="1013810" y="615546"/>
                </a:cubicBezTo>
                <a:cubicBezTo>
                  <a:pt x="974053" y="673281"/>
                  <a:pt x="916146" y="720125"/>
                  <a:pt x="840088" y="756079"/>
                </a:cubicBezTo>
                <a:cubicBezTo>
                  <a:pt x="920294" y="785120"/>
                  <a:pt x="983214" y="829198"/>
                  <a:pt x="1028849" y="888316"/>
                </a:cubicBezTo>
                <a:cubicBezTo>
                  <a:pt x="1074483" y="947433"/>
                  <a:pt x="1097301" y="1020552"/>
                  <a:pt x="1097301" y="1107672"/>
                </a:cubicBezTo>
                <a:cubicBezTo>
                  <a:pt x="1097301" y="1242501"/>
                  <a:pt x="1045443" y="1350364"/>
                  <a:pt x="941729" y="1431262"/>
                </a:cubicBezTo>
                <a:cubicBezTo>
                  <a:pt x="838014" y="1512159"/>
                  <a:pt x="701802" y="1552608"/>
                  <a:pt x="533093" y="1552608"/>
                </a:cubicBezTo>
                <a:cubicBezTo>
                  <a:pt x="434219" y="1552608"/>
                  <a:pt x="342431" y="1533766"/>
                  <a:pt x="257731" y="1496083"/>
                </a:cubicBezTo>
                <a:cubicBezTo>
                  <a:pt x="173031" y="1458400"/>
                  <a:pt x="108900" y="1406197"/>
                  <a:pt x="65340" y="1339474"/>
                </a:cubicBezTo>
                <a:cubicBezTo>
                  <a:pt x="21780" y="1272751"/>
                  <a:pt x="0" y="1196867"/>
                  <a:pt x="0" y="1111821"/>
                </a:cubicBezTo>
                <a:lnTo>
                  <a:pt x="351593" y="1111821"/>
                </a:lnTo>
                <a:cubicBezTo>
                  <a:pt x="351593" y="1158146"/>
                  <a:pt x="370261" y="1198249"/>
                  <a:pt x="407598" y="1232130"/>
                </a:cubicBezTo>
                <a:cubicBezTo>
                  <a:pt x="444936" y="1266010"/>
                  <a:pt x="490916" y="1282950"/>
                  <a:pt x="545539" y="1282950"/>
                </a:cubicBezTo>
                <a:cubicBezTo>
                  <a:pt x="607076" y="1282950"/>
                  <a:pt x="656168" y="1265837"/>
                  <a:pt x="692814" y="1231611"/>
                </a:cubicBezTo>
                <a:cubicBezTo>
                  <a:pt x="729459" y="1197385"/>
                  <a:pt x="747782" y="1153652"/>
                  <a:pt x="747782" y="1100412"/>
                </a:cubicBezTo>
                <a:cubicBezTo>
                  <a:pt x="747782" y="1024355"/>
                  <a:pt x="728768" y="970423"/>
                  <a:pt x="690739" y="938617"/>
                </a:cubicBezTo>
                <a:cubicBezTo>
                  <a:pt x="652711" y="906811"/>
                  <a:pt x="600162" y="890908"/>
                  <a:pt x="533093" y="890908"/>
                </a:cubicBezTo>
                <a:lnTo>
                  <a:pt x="363001" y="890908"/>
                </a:lnTo>
                <a:lnTo>
                  <a:pt x="363001" y="630585"/>
                </a:lnTo>
                <a:lnTo>
                  <a:pt x="527907" y="630585"/>
                </a:lnTo>
                <a:cubicBezTo>
                  <a:pt x="658588" y="630585"/>
                  <a:pt x="723928" y="566627"/>
                  <a:pt x="723928" y="438713"/>
                </a:cubicBezTo>
                <a:cubicBezTo>
                  <a:pt x="723928" y="388930"/>
                  <a:pt x="708371" y="348308"/>
                  <a:pt x="677256" y="316848"/>
                </a:cubicBezTo>
                <a:cubicBezTo>
                  <a:pt x="646142" y="285388"/>
                  <a:pt x="602236" y="269658"/>
                  <a:pt x="545539" y="269658"/>
                </a:cubicBezTo>
                <a:cubicBezTo>
                  <a:pt x="499213" y="269658"/>
                  <a:pt x="458937" y="283141"/>
                  <a:pt x="424711" y="310107"/>
                </a:cubicBezTo>
                <a:cubicBezTo>
                  <a:pt x="390486" y="337072"/>
                  <a:pt x="373373" y="370607"/>
                  <a:pt x="373373" y="410710"/>
                </a:cubicBezTo>
                <a:lnTo>
                  <a:pt x="23854" y="410710"/>
                </a:lnTo>
                <a:cubicBezTo>
                  <a:pt x="23854" y="331195"/>
                  <a:pt x="45980" y="260324"/>
                  <a:pt x="90232" y="198095"/>
                </a:cubicBezTo>
                <a:cubicBezTo>
                  <a:pt x="134483" y="135866"/>
                  <a:pt x="195848" y="87293"/>
                  <a:pt x="274325" y="52376"/>
                </a:cubicBezTo>
                <a:cubicBezTo>
                  <a:pt x="352803" y="17459"/>
                  <a:pt x="439059" y="0"/>
                  <a:pt x="53309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66" tIns="60483" rIns="120966" bIns="60483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Freeform: Shape 43"/>
          <p:cNvSpPr/>
          <p:nvPr/>
        </p:nvSpPr>
        <p:spPr>
          <a:xfrm>
            <a:off x="3881809" y="3165690"/>
            <a:ext cx="1452424" cy="2392024"/>
          </a:xfrm>
          <a:custGeom>
            <a:avLst/>
            <a:gdLst/>
            <a:ahLst/>
            <a:cxnLst/>
            <a:rect l="l" t="t" r="r" b="b"/>
            <a:pathLst>
              <a:path w="1084855" h="1531865">
                <a:moveTo>
                  <a:pt x="538279" y="0"/>
                </a:moveTo>
                <a:cubicBezTo>
                  <a:pt x="701456" y="0"/>
                  <a:pt x="827124" y="37683"/>
                  <a:pt x="915281" y="113049"/>
                </a:cubicBezTo>
                <a:cubicBezTo>
                  <a:pt x="1003439" y="188415"/>
                  <a:pt x="1047517" y="296624"/>
                  <a:pt x="1047517" y="437676"/>
                </a:cubicBezTo>
                <a:cubicBezTo>
                  <a:pt x="1047517" y="497139"/>
                  <a:pt x="1036454" y="555046"/>
                  <a:pt x="1014329" y="611398"/>
                </a:cubicBezTo>
                <a:cubicBezTo>
                  <a:pt x="992203" y="667749"/>
                  <a:pt x="957804" y="726866"/>
                  <a:pt x="911133" y="788750"/>
                </a:cubicBezTo>
                <a:cubicBezTo>
                  <a:pt x="864461" y="850633"/>
                  <a:pt x="789268" y="933431"/>
                  <a:pt x="685553" y="1037146"/>
                </a:cubicBezTo>
                <a:lnTo>
                  <a:pt x="490570" y="1262207"/>
                </a:lnTo>
                <a:lnTo>
                  <a:pt x="1084855" y="1262207"/>
                </a:lnTo>
                <a:lnTo>
                  <a:pt x="1084855" y="1531865"/>
                </a:lnTo>
                <a:lnTo>
                  <a:pt x="31114" y="1531865"/>
                </a:lnTo>
                <a:lnTo>
                  <a:pt x="31114" y="1303693"/>
                </a:lnTo>
                <a:lnTo>
                  <a:pt x="516499" y="793417"/>
                </a:lnTo>
                <a:cubicBezTo>
                  <a:pt x="636116" y="657205"/>
                  <a:pt x="695925" y="548996"/>
                  <a:pt x="695925" y="468790"/>
                </a:cubicBezTo>
                <a:cubicBezTo>
                  <a:pt x="695925" y="403796"/>
                  <a:pt x="681750" y="354358"/>
                  <a:pt x="653402" y="320478"/>
                </a:cubicBezTo>
                <a:cubicBezTo>
                  <a:pt x="625053" y="286598"/>
                  <a:pt x="583913" y="269658"/>
                  <a:pt x="529981" y="269658"/>
                </a:cubicBezTo>
                <a:cubicBezTo>
                  <a:pt x="476741" y="269658"/>
                  <a:pt x="433527" y="292302"/>
                  <a:pt x="400338" y="337591"/>
                </a:cubicBezTo>
                <a:cubicBezTo>
                  <a:pt x="367149" y="382880"/>
                  <a:pt x="350555" y="439404"/>
                  <a:pt x="350555" y="507164"/>
                </a:cubicBezTo>
                <a:lnTo>
                  <a:pt x="0" y="507164"/>
                </a:lnTo>
                <a:cubicBezTo>
                  <a:pt x="0" y="414513"/>
                  <a:pt x="23163" y="328948"/>
                  <a:pt x="69489" y="250471"/>
                </a:cubicBezTo>
                <a:cubicBezTo>
                  <a:pt x="115814" y="171993"/>
                  <a:pt x="180117" y="110629"/>
                  <a:pt x="262398" y="66377"/>
                </a:cubicBezTo>
                <a:cubicBezTo>
                  <a:pt x="344678" y="22126"/>
                  <a:pt x="436638" y="0"/>
                  <a:pt x="538279" y="0"/>
                </a:cubicBezTo>
                <a:close/>
              </a:path>
            </a:pathLst>
          </a:custGeom>
          <a:solidFill>
            <a:srgbClr val="0070C0"/>
          </a:solidFill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66" tIns="60483" rIns="120966" bIns="60483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2194" y="2850288"/>
            <a:ext cx="2976306" cy="2707470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r>
              <a:rPr lang="en-IN" sz="2800" b="1" dirty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Checking of all switches in CU &amp; BU, doors (flaps), sealing </a:t>
            </a:r>
            <a:r>
              <a:rPr lang="en-IN" sz="2800" b="1" dirty="0" smtClean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provisions etc</a:t>
            </a:r>
            <a:r>
              <a:rPr lang="en-IN" sz="2800" b="1" dirty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3194" y="2770187"/>
            <a:ext cx="2895600" cy="3630800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pPr lvl="0"/>
            <a:r>
              <a:rPr lang="en-IN" sz="2800" b="1" dirty="0" smtClean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Opening of </a:t>
            </a:r>
            <a:r>
              <a:rPr lang="en-IN" sz="2800" b="1" dirty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cabinet </a:t>
            </a:r>
            <a:r>
              <a:rPr lang="en-IN" sz="2800" b="1" dirty="0" smtClean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of EVM and showing to </a:t>
            </a:r>
            <a:r>
              <a:rPr lang="en-IN" sz="2800" b="1" dirty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political party representatives</a:t>
            </a:r>
          </a:p>
          <a:p>
            <a:endParaRPr lang="en-IN" b="1" dirty="0">
              <a:latin typeface="Roboto Condensed" charset="0"/>
              <a:cs typeface="Roboto Condense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71794" y="2846387"/>
            <a:ext cx="2438400" cy="3076802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pPr lvl="0"/>
            <a:r>
              <a:rPr lang="en-IN" b="1" dirty="0" smtClean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Confirming </a:t>
            </a:r>
            <a:r>
              <a:rPr lang="en-IN" b="1" dirty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that all components are </a:t>
            </a:r>
            <a:r>
              <a:rPr lang="en-IN" b="1" dirty="0" smtClean="0">
                <a:solidFill>
                  <a:srgbClr val="002060"/>
                </a:solidFill>
                <a:latin typeface="Roboto Condensed" charset="0"/>
                <a:cs typeface="Roboto Condensed" charset="0"/>
              </a:rPr>
              <a:t>original </a:t>
            </a:r>
            <a:endParaRPr lang="en-IN" b="1" dirty="0">
              <a:solidFill>
                <a:srgbClr val="002060"/>
              </a:solidFill>
              <a:latin typeface="Roboto Condensed" charset="0"/>
              <a:cs typeface="Roboto Condensed" charset="0"/>
            </a:endParaRPr>
          </a:p>
          <a:p>
            <a:endParaRPr lang="en-IN" dirty="0">
              <a:latin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364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7787" y="1230363"/>
            <a:ext cx="11117606" cy="5681612"/>
            <a:chOff x="219470" y="915566"/>
            <a:chExt cx="7470907" cy="3600400"/>
          </a:xfrm>
        </p:grpSpPr>
        <p:sp>
          <p:nvSpPr>
            <p:cNvPr id="6" name="Right Arrow 5"/>
            <p:cNvSpPr/>
            <p:nvPr/>
          </p:nvSpPr>
          <p:spPr>
            <a:xfrm>
              <a:off x="827584" y="915566"/>
              <a:ext cx="6862793" cy="360040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19470" y="1601618"/>
              <a:ext cx="1633474" cy="2074578"/>
            </a:xfrm>
            <a:custGeom>
              <a:avLst/>
              <a:gdLst>
                <a:gd name="connsiteX0" fmla="*/ 0 w 1402149"/>
                <a:gd name="connsiteY0" fmla="*/ 233696 h 1742093"/>
                <a:gd name="connsiteX1" fmla="*/ 233696 w 1402149"/>
                <a:gd name="connsiteY1" fmla="*/ 0 h 1742093"/>
                <a:gd name="connsiteX2" fmla="*/ 1168453 w 1402149"/>
                <a:gd name="connsiteY2" fmla="*/ 0 h 1742093"/>
                <a:gd name="connsiteX3" fmla="*/ 1402149 w 1402149"/>
                <a:gd name="connsiteY3" fmla="*/ 233696 h 1742093"/>
                <a:gd name="connsiteX4" fmla="*/ 1402149 w 1402149"/>
                <a:gd name="connsiteY4" fmla="*/ 1508397 h 1742093"/>
                <a:gd name="connsiteX5" fmla="*/ 1168453 w 1402149"/>
                <a:gd name="connsiteY5" fmla="*/ 1742093 h 1742093"/>
                <a:gd name="connsiteX6" fmla="*/ 233696 w 1402149"/>
                <a:gd name="connsiteY6" fmla="*/ 1742093 h 1742093"/>
                <a:gd name="connsiteX7" fmla="*/ 0 w 1402149"/>
                <a:gd name="connsiteY7" fmla="*/ 1508397 h 1742093"/>
                <a:gd name="connsiteX8" fmla="*/ 0 w 1402149"/>
                <a:gd name="connsiteY8" fmla="*/ 233696 h 17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2149" h="1742093">
                  <a:moveTo>
                    <a:pt x="0" y="233696"/>
                  </a:moveTo>
                  <a:cubicBezTo>
                    <a:pt x="0" y="104629"/>
                    <a:pt x="104629" y="0"/>
                    <a:pt x="233696" y="0"/>
                  </a:cubicBezTo>
                  <a:lnTo>
                    <a:pt x="1168453" y="0"/>
                  </a:lnTo>
                  <a:cubicBezTo>
                    <a:pt x="1297520" y="0"/>
                    <a:pt x="1402149" y="104629"/>
                    <a:pt x="1402149" y="233696"/>
                  </a:cubicBezTo>
                  <a:lnTo>
                    <a:pt x="1402149" y="1508397"/>
                  </a:lnTo>
                  <a:cubicBezTo>
                    <a:pt x="1402149" y="1637464"/>
                    <a:pt x="1297520" y="1742093"/>
                    <a:pt x="1168453" y="1742093"/>
                  </a:cubicBezTo>
                  <a:lnTo>
                    <a:pt x="233696" y="1742093"/>
                  </a:lnTo>
                  <a:cubicBezTo>
                    <a:pt x="104629" y="1742093"/>
                    <a:pt x="0" y="1637464"/>
                    <a:pt x="0" y="1508397"/>
                  </a:cubicBezTo>
                  <a:lnTo>
                    <a:pt x="0" y="23369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07" tIns="129407" rIns="129407" bIns="129407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Roboto Condensed" charset="0"/>
                  <a:ea typeface="Roboto Condensed" charset="0"/>
                </a:rPr>
                <a:t>VVPATs will be loaded with neutral symbols for T&amp;A activities</a:t>
              </a:r>
              <a:endParaRPr lang="en-IN" sz="2800" b="1" dirty="0">
                <a:solidFill>
                  <a:schemeClr val="tx1"/>
                </a:solidFill>
                <a:latin typeface="Roboto Condensed" charset="0"/>
                <a:ea typeface="Roboto Condensed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057767" y="1601618"/>
              <a:ext cx="1726233" cy="2074577"/>
            </a:xfrm>
            <a:custGeom>
              <a:avLst/>
              <a:gdLst>
                <a:gd name="connsiteX0" fmla="*/ 0 w 1466222"/>
                <a:gd name="connsiteY0" fmla="*/ 244375 h 1742093"/>
                <a:gd name="connsiteX1" fmla="*/ 244375 w 1466222"/>
                <a:gd name="connsiteY1" fmla="*/ 0 h 1742093"/>
                <a:gd name="connsiteX2" fmla="*/ 1221847 w 1466222"/>
                <a:gd name="connsiteY2" fmla="*/ 0 h 1742093"/>
                <a:gd name="connsiteX3" fmla="*/ 1466222 w 1466222"/>
                <a:gd name="connsiteY3" fmla="*/ 244375 h 1742093"/>
                <a:gd name="connsiteX4" fmla="*/ 1466222 w 1466222"/>
                <a:gd name="connsiteY4" fmla="*/ 1497718 h 1742093"/>
                <a:gd name="connsiteX5" fmla="*/ 1221847 w 1466222"/>
                <a:gd name="connsiteY5" fmla="*/ 1742093 h 1742093"/>
                <a:gd name="connsiteX6" fmla="*/ 244375 w 1466222"/>
                <a:gd name="connsiteY6" fmla="*/ 1742093 h 1742093"/>
                <a:gd name="connsiteX7" fmla="*/ 0 w 1466222"/>
                <a:gd name="connsiteY7" fmla="*/ 1497718 h 1742093"/>
                <a:gd name="connsiteX8" fmla="*/ 0 w 1466222"/>
                <a:gd name="connsiteY8" fmla="*/ 244375 h 17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222" h="1742093">
                  <a:moveTo>
                    <a:pt x="0" y="244375"/>
                  </a:moveTo>
                  <a:cubicBezTo>
                    <a:pt x="0" y="109410"/>
                    <a:pt x="109410" y="0"/>
                    <a:pt x="244375" y="0"/>
                  </a:cubicBezTo>
                  <a:lnTo>
                    <a:pt x="1221847" y="0"/>
                  </a:lnTo>
                  <a:cubicBezTo>
                    <a:pt x="1356812" y="0"/>
                    <a:pt x="1466222" y="109410"/>
                    <a:pt x="1466222" y="244375"/>
                  </a:cubicBezTo>
                  <a:lnTo>
                    <a:pt x="1466222" y="1497718"/>
                  </a:lnTo>
                  <a:cubicBezTo>
                    <a:pt x="1466222" y="1632683"/>
                    <a:pt x="1356812" y="1742093"/>
                    <a:pt x="1221847" y="1742093"/>
                  </a:cubicBezTo>
                  <a:lnTo>
                    <a:pt x="244375" y="1742093"/>
                  </a:lnTo>
                  <a:cubicBezTo>
                    <a:pt x="109410" y="1742093"/>
                    <a:pt x="0" y="1632683"/>
                    <a:pt x="0" y="1497718"/>
                  </a:cubicBezTo>
                  <a:lnTo>
                    <a:pt x="0" y="2443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535" tIns="132535" rIns="132535" bIns="132535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en-IN" sz="2800" b="1" dirty="0">
                  <a:solidFill>
                    <a:schemeClr val="tx1"/>
                  </a:solidFill>
                  <a:latin typeface="Roboto Condensed" charset="0"/>
                  <a:ea typeface="Roboto Condensed" charset="0"/>
                </a:rPr>
                <a:t>Engineers to certify all components of the EVMs are  functioning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03578" y="1601618"/>
              <a:ext cx="1625417" cy="2050252"/>
            </a:xfrm>
            <a:custGeom>
              <a:avLst/>
              <a:gdLst>
                <a:gd name="connsiteX0" fmla="*/ 0 w 1230042"/>
                <a:gd name="connsiteY0" fmla="*/ 205011 h 1742093"/>
                <a:gd name="connsiteX1" fmla="*/ 205011 w 1230042"/>
                <a:gd name="connsiteY1" fmla="*/ 0 h 1742093"/>
                <a:gd name="connsiteX2" fmla="*/ 1025031 w 1230042"/>
                <a:gd name="connsiteY2" fmla="*/ 0 h 1742093"/>
                <a:gd name="connsiteX3" fmla="*/ 1230042 w 1230042"/>
                <a:gd name="connsiteY3" fmla="*/ 205011 h 1742093"/>
                <a:gd name="connsiteX4" fmla="*/ 1230042 w 1230042"/>
                <a:gd name="connsiteY4" fmla="*/ 1537082 h 1742093"/>
                <a:gd name="connsiteX5" fmla="*/ 1025031 w 1230042"/>
                <a:gd name="connsiteY5" fmla="*/ 1742093 h 1742093"/>
                <a:gd name="connsiteX6" fmla="*/ 205011 w 1230042"/>
                <a:gd name="connsiteY6" fmla="*/ 1742093 h 1742093"/>
                <a:gd name="connsiteX7" fmla="*/ 0 w 1230042"/>
                <a:gd name="connsiteY7" fmla="*/ 1537082 h 1742093"/>
                <a:gd name="connsiteX8" fmla="*/ 0 w 1230042"/>
                <a:gd name="connsiteY8" fmla="*/ 205011 h 17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0042" h="1742093">
                  <a:moveTo>
                    <a:pt x="0" y="205011"/>
                  </a:moveTo>
                  <a:cubicBezTo>
                    <a:pt x="0" y="91787"/>
                    <a:pt x="91787" y="0"/>
                    <a:pt x="205011" y="0"/>
                  </a:cubicBezTo>
                  <a:lnTo>
                    <a:pt x="1025031" y="0"/>
                  </a:lnTo>
                  <a:cubicBezTo>
                    <a:pt x="1138255" y="0"/>
                    <a:pt x="1230042" y="91787"/>
                    <a:pt x="1230042" y="205011"/>
                  </a:cubicBezTo>
                  <a:lnTo>
                    <a:pt x="1230042" y="1537082"/>
                  </a:lnTo>
                  <a:cubicBezTo>
                    <a:pt x="1230042" y="1650306"/>
                    <a:pt x="1138255" y="1742093"/>
                    <a:pt x="1025031" y="1742093"/>
                  </a:cubicBezTo>
                  <a:lnTo>
                    <a:pt x="205011" y="1742093"/>
                  </a:lnTo>
                  <a:cubicBezTo>
                    <a:pt x="91787" y="1742093"/>
                    <a:pt x="0" y="1650306"/>
                    <a:pt x="0" y="1537082"/>
                  </a:cubicBezTo>
                  <a:lnTo>
                    <a:pt x="0" y="20501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006" tIns="121006" rIns="121006" bIns="121006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en-IN" sz="2800" b="1" dirty="0">
                  <a:solidFill>
                    <a:schemeClr val="tx1"/>
                  </a:solidFill>
                  <a:latin typeface="Roboto Condensed" charset="0"/>
                  <a:ea typeface="Roboto Condensed" charset="0"/>
                </a:rPr>
                <a:t>Engineers to check and certify that all components are original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12631" y="1589257"/>
              <a:ext cx="1724130" cy="2040433"/>
            </a:xfrm>
            <a:custGeom>
              <a:avLst/>
              <a:gdLst>
                <a:gd name="connsiteX0" fmla="*/ 0 w 1230042"/>
                <a:gd name="connsiteY0" fmla="*/ 205011 h 1742093"/>
                <a:gd name="connsiteX1" fmla="*/ 205011 w 1230042"/>
                <a:gd name="connsiteY1" fmla="*/ 0 h 1742093"/>
                <a:gd name="connsiteX2" fmla="*/ 1025031 w 1230042"/>
                <a:gd name="connsiteY2" fmla="*/ 0 h 1742093"/>
                <a:gd name="connsiteX3" fmla="*/ 1230042 w 1230042"/>
                <a:gd name="connsiteY3" fmla="*/ 205011 h 1742093"/>
                <a:gd name="connsiteX4" fmla="*/ 1230042 w 1230042"/>
                <a:gd name="connsiteY4" fmla="*/ 1537082 h 1742093"/>
                <a:gd name="connsiteX5" fmla="*/ 1025031 w 1230042"/>
                <a:gd name="connsiteY5" fmla="*/ 1742093 h 1742093"/>
                <a:gd name="connsiteX6" fmla="*/ 205011 w 1230042"/>
                <a:gd name="connsiteY6" fmla="*/ 1742093 h 1742093"/>
                <a:gd name="connsiteX7" fmla="*/ 0 w 1230042"/>
                <a:gd name="connsiteY7" fmla="*/ 1537082 h 1742093"/>
                <a:gd name="connsiteX8" fmla="*/ 0 w 1230042"/>
                <a:gd name="connsiteY8" fmla="*/ 205011 h 17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0042" h="1742093">
                  <a:moveTo>
                    <a:pt x="0" y="205011"/>
                  </a:moveTo>
                  <a:cubicBezTo>
                    <a:pt x="0" y="91787"/>
                    <a:pt x="91787" y="0"/>
                    <a:pt x="205011" y="0"/>
                  </a:cubicBezTo>
                  <a:lnTo>
                    <a:pt x="1025031" y="0"/>
                  </a:lnTo>
                  <a:cubicBezTo>
                    <a:pt x="1138255" y="0"/>
                    <a:pt x="1230042" y="91787"/>
                    <a:pt x="1230042" y="205011"/>
                  </a:cubicBezTo>
                  <a:lnTo>
                    <a:pt x="1230042" y="1537082"/>
                  </a:lnTo>
                  <a:cubicBezTo>
                    <a:pt x="1230042" y="1650306"/>
                    <a:pt x="1138255" y="1742093"/>
                    <a:pt x="1025031" y="1742093"/>
                  </a:cubicBezTo>
                  <a:lnTo>
                    <a:pt x="205011" y="1742093"/>
                  </a:lnTo>
                  <a:cubicBezTo>
                    <a:pt x="91787" y="1742093"/>
                    <a:pt x="0" y="1650306"/>
                    <a:pt x="0" y="1537082"/>
                  </a:cubicBezTo>
                  <a:lnTo>
                    <a:pt x="0" y="20501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006" tIns="121006" rIns="121006" bIns="121006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en-IN" sz="2800" b="1" dirty="0">
                  <a:solidFill>
                    <a:schemeClr val="tx1"/>
                  </a:solidFill>
                  <a:latin typeface="Roboto Condensed" charset="0"/>
                  <a:ea typeface="Roboto Condensed" charset="0"/>
                </a:rPr>
                <a:t>Show opened CU to political party representatives </a:t>
              </a:r>
            </a:p>
          </p:txBody>
        </p:sp>
      </p:grp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EA19FE0F-6BF4-4A86-8EB0-E60728CCB6DE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12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068081" y="69167"/>
            <a:ext cx="7742686" cy="9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WORK TO BE DONE IN FLC-2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301763" y="914540"/>
            <a:ext cx="6942466" cy="272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1055" y="1416837"/>
            <a:ext cx="2486222" cy="4553750"/>
          </a:xfrm>
          <a:custGeom>
            <a:avLst/>
            <a:gdLst>
              <a:gd name="connsiteX0" fmla="*/ 0 w 1230042"/>
              <a:gd name="connsiteY0" fmla="*/ 205011 h 1742093"/>
              <a:gd name="connsiteX1" fmla="*/ 205011 w 1230042"/>
              <a:gd name="connsiteY1" fmla="*/ 0 h 1742093"/>
              <a:gd name="connsiteX2" fmla="*/ 1025031 w 1230042"/>
              <a:gd name="connsiteY2" fmla="*/ 0 h 1742093"/>
              <a:gd name="connsiteX3" fmla="*/ 1230042 w 1230042"/>
              <a:gd name="connsiteY3" fmla="*/ 205011 h 1742093"/>
              <a:gd name="connsiteX4" fmla="*/ 1230042 w 1230042"/>
              <a:gd name="connsiteY4" fmla="*/ 1537082 h 1742093"/>
              <a:gd name="connsiteX5" fmla="*/ 1025031 w 1230042"/>
              <a:gd name="connsiteY5" fmla="*/ 1742093 h 1742093"/>
              <a:gd name="connsiteX6" fmla="*/ 205011 w 1230042"/>
              <a:gd name="connsiteY6" fmla="*/ 1742093 h 1742093"/>
              <a:gd name="connsiteX7" fmla="*/ 0 w 1230042"/>
              <a:gd name="connsiteY7" fmla="*/ 1537082 h 1742093"/>
              <a:gd name="connsiteX8" fmla="*/ 0 w 1230042"/>
              <a:gd name="connsiteY8" fmla="*/ 205011 h 174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042" h="1742093">
                <a:moveTo>
                  <a:pt x="0" y="205011"/>
                </a:moveTo>
                <a:cubicBezTo>
                  <a:pt x="0" y="91787"/>
                  <a:pt x="91787" y="0"/>
                  <a:pt x="205011" y="0"/>
                </a:cubicBezTo>
                <a:lnTo>
                  <a:pt x="1025031" y="0"/>
                </a:lnTo>
                <a:cubicBezTo>
                  <a:pt x="1138255" y="0"/>
                  <a:pt x="1230042" y="91787"/>
                  <a:pt x="1230042" y="205011"/>
                </a:cubicBezTo>
                <a:lnTo>
                  <a:pt x="1230042" y="1537082"/>
                </a:lnTo>
                <a:cubicBezTo>
                  <a:pt x="1230042" y="1650306"/>
                  <a:pt x="1138255" y="1742093"/>
                  <a:pt x="1025031" y="1742093"/>
                </a:cubicBezTo>
                <a:lnTo>
                  <a:pt x="205011" y="1742093"/>
                </a:lnTo>
                <a:cubicBezTo>
                  <a:pt x="91787" y="1742093"/>
                  <a:pt x="0" y="1650306"/>
                  <a:pt x="0" y="1537082"/>
                </a:cubicBezTo>
                <a:lnTo>
                  <a:pt x="0" y="2050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91" tIns="160091" rIns="160091" bIns="160091" numCol="1" spcCol="1680" anchor="t" anchorCtr="0">
            <a:noAutofit/>
          </a:bodyPr>
          <a:lstStyle/>
          <a:p>
            <a:pPr marL="180975" indent="-180975" defTabSz="940918"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oboto Condensed" charset="0"/>
                <a:ea typeface="Roboto Condensed" charset="0"/>
              </a:rPr>
              <a:t>Defective EVMs shall be stored in the “Defective EVMs” warehouse and sent to factory for repairs within 7 days of FLC completion.</a:t>
            </a:r>
          </a:p>
          <a:p>
            <a:pPr marL="92075" indent="-92075" defTabSz="940918"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IN" sz="2400" dirty="0">
              <a:latin typeface="Roboto Condensed" charset="0"/>
              <a:ea typeface="Roboto Condensed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590123" y="1425834"/>
            <a:ext cx="2566872" cy="4539216"/>
          </a:xfrm>
          <a:custGeom>
            <a:avLst/>
            <a:gdLst>
              <a:gd name="connsiteX0" fmla="*/ 0 w 1230042"/>
              <a:gd name="connsiteY0" fmla="*/ 205011 h 1742093"/>
              <a:gd name="connsiteX1" fmla="*/ 205011 w 1230042"/>
              <a:gd name="connsiteY1" fmla="*/ 0 h 1742093"/>
              <a:gd name="connsiteX2" fmla="*/ 1025031 w 1230042"/>
              <a:gd name="connsiteY2" fmla="*/ 0 h 1742093"/>
              <a:gd name="connsiteX3" fmla="*/ 1230042 w 1230042"/>
              <a:gd name="connsiteY3" fmla="*/ 205011 h 1742093"/>
              <a:gd name="connsiteX4" fmla="*/ 1230042 w 1230042"/>
              <a:gd name="connsiteY4" fmla="*/ 1537082 h 1742093"/>
              <a:gd name="connsiteX5" fmla="*/ 1025031 w 1230042"/>
              <a:gd name="connsiteY5" fmla="*/ 1742093 h 1742093"/>
              <a:gd name="connsiteX6" fmla="*/ 205011 w 1230042"/>
              <a:gd name="connsiteY6" fmla="*/ 1742093 h 1742093"/>
              <a:gd name="connsiteX7" fmla="*/ 0 w 1230042"/>
              <a:gd name="connsiteY7" fmla="*/ 1537082 h 1742093"/>
              <a:gd name="connsiteX8" fmla="*/ 0 w 1230042"/>
              <a:gd name="connsiteY8" fmla="*/ 205011 h 174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0042" h="1742093">
                <a:moveTo>
                  <a:pt x="0" y="205011"/>
                </a:moveTo>
                <a:cubicBezTo>
                  <a:pt x="0" y="91787"/>
                  <a:pt x="91787" y="0"/>
                  <a:pt x="205011" y="0"/>
                </a:cubicBezTo>
                <a:lnTo>
                  <a:pt x="1025031" y="0"/>
                </a:lnTo>
                <a:cubicBezTo>
                  <a:pt x="1138255" y="0"/>
                  <a:pt x="1230042" y="91787"/>
                  <a:pt x="1230042" y="205011"/>
                </a:cubicBezTo>
                <a:lnTo>
                  <a:pt x="1230042" y="1537082"/>
                </a:lnTo>
                <a:cubicBezTo>
                  <a:pt x="1230042" y="1650306"/>
                  <a:pt x="1138255" y="1742093"/>
                  <a:pt x="1025031" y="1742093"/>
                </a:cubicBezTo>
                <a:lnTo>
                  <a:pt x="205011" y="1742093"/>
                </a:lnTo>
                <a:cubicBezTo>
                  <a:pt x="91787" y="1742093"/>
                  <a:pt x="0" y="1650306"/>
                  <a:pt x="0" y="1537082"/>
                </a:cubicBezTo>
                <a:lnTo>
                  <a:pt x="0" y="20501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91" tIns="160091" rIns="160091" bIns="160091" numCol="1" spcCol="1680" anchor="t" anchorCtr="0">
            <a:noAutofit/>
          </a:bodyPr>
          <a:lstStyle/>
          <a:p>
            <a:pPr defTabSz="940918">
              <a:lnSpc>
                <a:spcPct val="90000"/>
              </a:lnSpc>
              <a:spcAft>
                <a:spcPct val="35000"/>
              </a:spcAft>
              <a:tabLst>
                <a:tab pos="1797050" algn="l"/>
              </a:tabLst>
            </a:pPr>
            <a:endParaRPr lang="en-US" sz="2400" dirty="0">
              <a:latin typeface="Roboto Condensed" charset="0"/>
              <a:ea typeface="Roboto Condensed" charset="0"/>
            </a:endParaRPr>
          </a:p>
          <a:p>
            <a:pPr marL="180975" indent="-180975" defTabSz="940918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tabLst>
                <a:tab pos="1797050" algn="l"/>
              </a:tabLst>
            </a:pPr>
            <a:r>
              <a:rPr lang="en-US" sz="2400" dirty="0" err="1">
                <a:latin typeface="Roboto Condensed" charset="0"/>
                <a:ea typeface="Roboto Condensed" charset="0"/>
              </a:rPr>
              <a:t>SoP</a:t>
            </a:r>
            <a:r>
              <a:rPr lang="en-US" sz="2400" dirty="0">
                <a:latin typeface="Roboto Condensed" charset="0"/>
                <a:ea typeface="Roboto Condensed" charset="0"/>
              </a:rPr>
              <a:t> for FLC to be prominently displayed in the FLC hall. </a:t>
            </a:r>
          </a:p>
          <a:p>
            <a:pPr marL="180975" indent="-180975" defTabSz="940918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  <a:tabLst>
                <a:tab pos="1797050" algn="l"/>
              </a:tabLst>
            </a:pPr>
            <a:r>
              <a:rPr lang="en-US" sz="2400" dirty="0">
                <a:latin typeface="Roboto Condensed" charset="0"/>
                <a:ea typeface="Roboto Condensed" charset="0"/>
              </a:rPr>
              <a:t>Job being performed at each work-station may also be displayed</a:t>
            </a:r>
            <a:endParaRPr lang="en-IN" sz="2400" dirty="0">
              <a:latin typeface="Roboto Condensed" charset="0"/>
              <a:ea typeface="Roboto Condensed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41" y="1838560"/>
            <a:ext cx="6666647" cy="384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832005" y="165934"/>
            <a:ext cx="7941811" cy="9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WORK TO BE DONE IN FLC-3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01763" y="1203115"/>
            <a:ext cx="6942466" cy="272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13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307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43049" y="1017587"/>
            <a:ext cx="550956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/>
          <a:lstStyle/>
          <a:p>
            <a:pPr marL="180975" indent="-180975" algn="just">
              <a:spcBef>
                <a:spcPts val="926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Casting of one vote against all 16 candidate switches (total 16 votes), observation of result &amp; clearing of mock poll data will be done for each CU-BU</a:t>
            </a:r>
          </a:p>
          <a:p>
            <a:pPr marL="180975" indent="-180975" algn="just">
              <a:spcBef>
                <a:spcPts val="926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In case of VVPATs, mock poll with 6 votes for each of the 16 candidate buttons (total 96 votes), observation of result and tallying electronic count with paper slip count shall be done for each VVPAT</a:t>
            </a:r>
          </a:p>
          <a:p>
            <a:pPr marL="180975" indent="-180975" algn="just">
              <a:spcBef>
                <a:spcPts val="926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Use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Mob App 2 (Shifting/FLC/Randomization App)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for marking FLC ok EVMs in ETS and for storing Pink seal ID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(numerals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only)</a:t>
            </a:r>
          </a:p>
          <a:p>
            <a:pPr algn="just">
              <a:spcBef>
                <a:spcPts val="926"/>
              </a:spcBef>
              <a:buClr>
                <a:srgbClr val="000066"/>
              </a:buClr>
              <a:buSzPct val="100000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endParaRPr lang="en-IN" sz="2400" dirty="0">
              <a:latin typeface="Roboto Condensed" charset="0"/>
              <a:ea typeface="Roboto Condensed" charset="0"/>
            </a:endParaRPr>
          </a:p>
          <a:p>
            <a:pPr marL="180975" indent="-180975" algn="just">
              <a:spcBef>
                <a:spcPts val="926"/>
              </a:spcBef>
              <a:buClr>
                <a:srgbClr val="000066"/>
              </a:buClr>
              <a:buSzPct val="100000"/>
              <a:buFont typeface="Arial" panose="020B0604020202020204" pitchFamily="34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793ACDE3-7C37-49A5-A9C4-45E8C3A21616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14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68082" y="-29533"/>
            <a:ext cx="7941811" cy="9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WORK TO BE DONE IN FLC-3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29380" y="926440"/>
            <a:ext cx="7681387" cy="13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09" y="1919624"/>
            <a:ext cx="5931217" cy="38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87304075"/>
              </p:ext>
            </p:extLst>
          </p:nvPr>
        </p:nvGraphicFramePr>
        <p:xfrm>
          <a:off x="90538" y="1656334"/>
          <a:ext cx="9205909" cy="4968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793ACDE3-7C37-49A5-A9C4-45E8C3A21616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15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68082" y="-29533"/>
            <a:ext cx="7941811" cy="9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MOCK POLL DURING FLC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29380" y="926440"/>
            <a:ext cx="7681387" cy="13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0095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498798" y="295198"/>
            <a:ext cx="10191830" cy="83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 smtClean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VERIFICATION OF MOCK POLL RESULT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Roboto Condensed" charset="0"/>
              <a:ea typeface="Roboto Condensed" charset="0"/>
              <a:cs typeface="+mj-cs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-99003" y="1036830"/>
            <a:ext cx="6849581" cy="46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/>
          <a:lstStyle/>
          <a:p>
            <a:pPr marL="453657" indent="-453657" algn="just">
              <a:spcBef>
                <a:spcPts val="794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endParaRPr lang="en-US" sz="2600" dirty="0">
              <a:solidFill>
                <a:srgbClr val="000000"/>
              </a:solidFill>
              <a:latin typeface="Roboto Condensed" charset="0"/>
              <a:ea typeface="Roboto Condensed" charset="0"/>
            </a:endParaRPr>
          </a:p>
          <a:p>
            <a:pPr marL="453657" indent="-453657" algn="just">
              <a:spcBef>
                <a:spcPts val="794"/>
              </a:spcBef>
              <a:buClr>
                <a:srgbClr val="000066"/>
              </a:buClr>
              <a:buSzPct val="100000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 </a:t>
            </a:r>
            <a:endParaRPr lang="en-US" sz="2600" dirty="0">
              <a:solidFill>
                <a:srgbClr val="000000"/>
              </a:solidFill>
              <a:latin typeface="Roboto Condensed" charset="0"/>
              <a:ea typeface="Roboto Condensed" charset="0"/>
            </a:endParaRPr>
          </a:p>
          <a:p>
            <a:pPr marL="453657" indent="-453657" algn="just">
              <a:spcBef>
                <a:spcPts val="794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600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Signatures of representatives of political parties shall be taken confirming that there are no discrepancies between the </a:t>
            </a:r>
            <a:r>
              <a:rPr lang="en-US" sz="2600" dirty="0" smtClean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CU count of votes </a:t>
            </a:r>
            <a:r>
              <a:rPr lang="en-US" sz="2600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polled during the mock </a:t>
            </a:r>
            <a:r>
              <a:rPr lang="en-US" sz="2600" dirty="0" smtClean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poll and </a:t>
            </a:r>
            <a:r>
              <a:rPr lang="en-US" sz="2600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VVPAT slip count.</a:t>
            </a:r>
            <a:endParaRPr lang="en-IN" sz="2600" b="1" dirty="0">
              <a:solidFill>
                <a:srgbClr val="000000"/>
              </a:solidFill>
              <a:latin typeface="Roboto Condensed" charset="0"/>
              <a:ea typeface="Roboto Condensed" charset="0"/>
            </a:endParaRPr>
          </a:p>
          <a:p>
            <a:pPr marL="453657" indent="-453657" algn="just">
              <a:spcBef>
                <a:spcPts val="794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endParaRPr lang="en-US" sz="2600" dirty="0">
              <a:solidFill>
                <a:srgbClr val="000000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48767763-EABF-4468-8FFC-97FD4270F1F6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16</a:t>
            </a:fld>
            <a:endParaRPr lang="en-US" sz="190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9380" y="1410271"/>
            <a:ext cx="7681387" cy="13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30" y="2375867"/>
            <a:ext cx="4105934" cy="328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030424" y="-124366"/>
            <a:ext cx="10622734" cy="11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SEALING OF CU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0" y="788987"/>
            <a:ext cx="6147594" cy="53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/>
          <a:lstStyle/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endParaRPr lang="en-US" sz="2600" dirty="0">
              <a:solidFill>
                <a:srgbClr val="000000"/>
              </a:solidFill>
              <a:latin typeface="Roboto Condensed" charset="0"/>
              <a:ea typeface="Roboto Condensed" charset="0"/>
            </a:endParaRPr>
          </a:p>
          <a:p>
            <a:pPr marL="445256" indent="-445256" algn="just">
              <a:spcBef>
                <a:spcPts val="926"/>
              </a:spcBef>
              <a:spcAft>
                <a:spcPts val="1200"/>
              </a:spcAft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600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To block access to internal components after FLC, the </a:t>
            </a:r>
            <a:r>
              <a:rPr lang="en-US" sz="2600" b="1" u="sng" dirty="0">
                <a:solidFill>
                  <a:srgbClr val="FF33CC"/>
                </a:solidFill>
                <a:latin typeface="Roboto Condensed" charset="0"/>
                <a:ea typeface="Roboto Condensed" charset="0"/>
              </a:rPr>
              <a:t>Control Units shall be sealed with the ‘Pink Paper Seal’ </a:t>
            </a:r>
            <a:r>
              <a:rPr lang="en-US" sz="2600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in the presence of representatives of  Political Parties </a:t>
            </a:r>
          </a:p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600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The BEL/ECIL Engineer, DEO’s officer and political party representatives shall sign on the Pink Paper Seal</a:t>
            </a:r>
            <a:r>
              <a:rPr lang="en-US" sz="2600" dirty="0" smtClean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.</a:t>
            </a:r>
          </a:p>
          <a:p>
            <a:pPr marL="445256" indent="-445256" algn="just">
              <a:spcBef>
                <a:spcPts val="926"/>
              </a:spcBef>
              <a:buClr>
                <a:srgbClr val="000066"/>
              </a:buClr>
              <a:buSzPct val="100000"/>
              <a:buFont typeface="Arial" charset="0"/>
              <a:buChar char="•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600" dirty="0" err="1" smtClean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S.No</a:t>
            </a:r>
            <a:r>
              <a:rPr lang="en-US" sz="2600" dirty="0" smtClean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 of Seal &amp; CU to be recorded and copy given to representatives of Political parties</a:t>
            </a:r>
            <a:endParaRPr lang="en-US" sz="2600" dirty="0">
              <a:solidFill>
                <a:srgbClr val="000066"/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35924214-DEBB-4F54-808A-E5DE683446ED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17</a:t>
            </a:fld>
            <a:endParaRPr lang="en-US" sz="190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29380" y="940063"/>
            <a:ext cx="7681387" cy="13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9" y="1554916"/>
            <a:ext cx="5804633" cy="499759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775" y="872171"/>
            <a:ext cx="5476534" cy="454958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r>
              <a:rPr lang="en-IN" sz="2100" b="1" dirty="0">
                <a:latin typeface="Cambria" panose="02040503050406030204" pitchFamily="18" charset="0"/>
              </a:rPr>
              <a:t>Responsibility of CEO  for Donor State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-13178" y="232035"/>
            <a:ext cx="8625738" cy="611263"/>
          </a:xfrm>
          <a:custGeom>
            <a:avLst/>
            <a:gdLst>
              <a:gd name="connsiteX0" fmla="*/ 0 w 2462213"/>
              <a:gd name="connsiteY0" fmla="*/ 0 h 454025"/>
              <a:gd name="connsiteX1" fmla="*/ 2167687 w 2462213"/>
              <a:gd name="connsiteY1" fmla="*/ 0 h 454025"/>
              <a:gd name="connsiteX2" fmla="*/ 2462213 w 2462213"/>
              <a:gd name="connsiteY2" fmla="*/ 454025 h 454025"/>
              <a:gd name="connsiteX3" fmla="*/ 0 w 2462213"/>
              <a:gd name="connsiteY3" fmla="*/ 454025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454025">
                <a:moveTo>
                  <a:pt x="0" y="0"/>
                </a:moveTo>
                <a:lnTo>
                  <a:pt x="2167687" y="0"/>
                </a:lnTo>
                <a:lnTo>
                  <a:pt x="2462213" y="454025"/>
                </a:lnTo>
                <a:lnTo>
                  <a:pt x="0" y="45402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0724" tIns="45362" rIns="90724" bIns="4536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07506" y="231633"/>
            <a:ext cx="6987302" cy="620398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Roboto Condensed" charset="0"/>
                <a:cs typeface="Roboto Condensed" charset="0"/>
              </a:rPr>
              <a:t>FLC 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Roboto Condensed" charset="0"/>
                <a:cs typeface="Roboto Condensed" charset="0"/>
              </a:rPr>
              <a:t>OF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Roboto Condensed" charset="0"/>
                <a:cs typeface="Roboto Condensed" charset="0"/>
              </a:rPr>
              <a:t>EVMs &amp; VVPATs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788987"/>
            <a:ext cx="8625738" cy="422075"/>
          </a:xfrm>
          <a:custGeom>
            <a:avLst/>
            <a:gdLst>
              <a:gd name="connsiteX0" fmla="*/ 0 w 2462213"/>
              <a:gd name="connsiteY0" fmla="*/ 0 h 454025"/>
              <a:gd name="connsiteX1" fmla="*/ 2167687 w 2462213"/>
              <a:gd name="connsiteY1" fmla="*/ 0 h 454025"/>
              <a:gd name="connsiteX2" fmla="*/ 2462213 w 2462213"/>
              <a:gd name="connsiteY2" fmla="*/ 454025 h 454025"/>
              <a:gd name="connsiteX3" fmla="*/ 0 w 2462213"/>
              <a:gd name="connsiteY3" fmla="*/ 454025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454025">
                <a:moveTo>
                  <a:pt x="0" y="0"/>
                </a:moveTo>
                <a:lnTo>
                  <a:pt x="2167687" y="0"/>
                </a:lnTo>
                <a:lnTo>
                  <a:pt x="2462213" y="454025"/>
                </a:lnTo>
                <a:lnTo>
                  <a:pt x="0" y="4540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vert="horz" wrap="square" lIns="90724" tIns="45362" rIns="90724" bIns="45362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62890" y="775405"/>
            <a:ext cx="5476534" cy="454958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r>
              <a:rPr lang="en-IN" sz="2100" b="1" dirty="0" smtClean="0">
                <a:latin typeface="Roboto Condensed" charset="0"/>
                <a:cs typeface="Roboto Condensed" charset="0"/>
              </a:rPr>
              <a:t> </a:t>
            </a:r>
            <a:endParaRPr lang="en-IN" sz="2100" b="1" dirty="0">
              <a:latin typeface="Roboto Condensed" charset="0"/>
              <a:cs typeface="Roboto Condense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90" y="1544854"/>
            <a:ext cx="9960420" cy="49814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724" tIns="45362" rIns="90724" bIns="453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46546" y="1423896"/>
            <a:ext cx="10053863" cy="498145"/>
            <a:chOff x="3963784" y="1191491"/>
            <a:chExt cx="7801232" cy="969818"/>
          </a:xfrm>
        </p:grpSpPr>
        <p:sp>
          <p:nvSpPr>
            <p:cNvPr id="17" name="Rectangle 16"/>
            <p:cNvSpPr/>
            <p:nvPr/>
          </p:nvSpPr>
          <p:spPr>
            <a:xfrm>
              <a:off x="4895271" y="1191491"/>
              <a:ext cx="6869745" cy="969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3963784" y="1191491"/>
              <a:ext cx="1280477" cy="969818"/>
              <a:chOff x="3963784" y="1191491"/>
              <a:chExt cx="1280477" cy="96981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963784" y="1191491"/>
                <a:ext cx="1173479" cy="969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5400000">
                <a:off x="4909340" y="1537060"/>
                <a:ext cx="391159" cy="27868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4161498" y="2846387"/>
            <a:ext cx="7828890" cy="768478"/>
          </a:xfrm>
          <a:prstGeom prst="rect">
            <a:avLst/>
          </a:prstGeom>
        </p:spPr>
        <p:txBody>
          <a:bodyPr wrap="square" lIns="120966" tIns="60483" rIns="120966" bIns="60483">
            <a:spAutoFit/>
          </a:bodyPr>
          <a:lstStyle/>
          <a:p>
            <a:pPr lvl="0"/>
            <a:r>
              <a:rPr lang="en-IN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charset="0"/>
                <a:cs typeface="Roboto Condensed" charset="0"/>
              </a:rPr>
              <a:t>An officer not below rank of ADM to personally supervise the FLC.</a:t>
            </a:r>
            <a:endParaRPr lang="en-IN" sz="21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charset="0"/>
              <a:cs typeface="Roboto Condensed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243495" y="7515563"/>
            <a:ext cx="3100491" cy="101375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66" tIns="60483" rIns="120966" bIns="60483" rtlCol="0" anchor="ctr"/>
          <a:lstStyle/>
          <a:p>
            <a:pPr algn="ctr" defTabSz="907243">
              <a:defRPr/>
            </a:pPr>
            <a:endParaRPr lang="en-US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Shape 133"/>
          <p:cNvGrpSpPr/>
          <p:nvPr/>
        </p:nvGrpSpPr>
        <p:grpSpPr>
          <a:xfrm rot="10800000">
            <a:off x="6624" y="2042996"/>
            <a:ext cx="3627996" cy="543369"/>
            <a:chOff x="5575241" y="4646737"/>
            <a:chExt cx="2202829" cy="404344"/>
          </a:xfrm>
        </p:grpSpPr>
        <p:sp>
          <p:nvSpPr>
            <p:cNvPr id="40" name="Shape 134"/>
            <p:cNvSpPr/>
            <p:nvPr/>
          </p:nvSpPr>
          <p:spPr>
            <a:xfrm rot="10800000">
              <a:off x="5575241" y="4948334"/>
              <a:ext cx="394200" cy="102747"/>
            </a:xfrm>
            <a:prstGeom prst="triangle">
              <a:avLst>
                <a:gd name="adj" fmla="val 3242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" name="Shape 13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43" name="Shape 13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Shape 14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8649" y="2133574"/>
            <a:ext cx="9365773" cy="537679"/>
          </a:xfrm>
          <a:prstGeom prst="rect">
            <a:avLst/>
          </a:prstGeom>
          <a:noFill/>
        </p:spPr>
        <p:txBody>
          <a:bodyPr wrap="square" lIns="120966" tIns="60483" rIns="120966" bIns="60483" rtlCol="0">
            <a:spAutoFit/>
          </a:bodyPr>
          <a:lstStyle/>
          <a:p>
            <a:r>
              <a:rPr lang="en-IN" sz="2600" b="1" u="sng" dirty="0">
                <a:solidFill>
                  <a:srgbClr val="7030A0"/>
                </a:solidFill>
                <a:latin typeface="Roboto Condensed" charset="0"/>
                <a:cs typeface="Roboto Condensed" charset="0"/>
              </a:rPr>
              <a:t>Supervision of FLC</a:t>
            </a:r>
          </a:p>
        </p:txBody>
      </p:sp>
      <p:sp>
        <p:nvSpPr>
          <p:cNvPr id="66" name="Freeform 200"/>
          <p:cNvSpPr>
            <a:spLocks/>
          </p:cNvSpPr>
          <p:nvPr/>
        </p:nvSpPr>
        <p:spPr bwMode="auto">
          <a:xfrm>
            <a:off x="46547" y="3027625"/>
            <a:ext cx="4065715" cy="1431963"/>
          </a:xfrm>
          <a:custGeom>
            <a:avLst/>
            <a:gdLst>
              <a:gd name="T0" fmla="*/ 5446 w 13793"/>
              <a:gd name="T1" fmla="*/ 1 h 11178"/>
              <a:gd name="T2" fmla="*/ 4600 w 13793"/>
              <a:gd name="T3" fmla="*/ 86 h 11178"/>
              <a:gd name="T4" fmla="*/ 3797 w 13793"/>
              <a:gd name="T5" fmla="*/ 293 h 11178"/>
              <a:gd name="T6" fmla="*/ 3045 w 13793"/>
              <a:gd name="T7" fmla="*/ 610 h 11178"/>
              <a:gd name="T8" fmla="*/ 2354 w 13793"/>
              <a:gd name="T9" fmla="*/ 1030 h 11178"/>
              <a:gd name="T10" fmla="*/ 1733 w 13793"/>
              <a:gd name="T11" fmla="*/ 1542 h 11178"/>
              <a:gd name="T12" fmla="*/ 1193 w 13793"/>
              <a:gd name="T13" fmla="*/ 2137 h 11178"/>
              <a:gd name="T14" fmla="*/ 740 w 13793"/>
              <a:gd name="T15" fmla="*/ 2807 h 11178"/>
              <a:gd name="T16" fmla="*/ 388 w 13793"/>
              <a:gd name="T17" fmla="*/ 3539 h 11178"/>
              <a:gd name="T18" fmla="*/ 143 w 13793"/>
              <a:gd name="T19" fmla="*/ 4327 h 11178"/>
              <a:gd name="T20" fmla="*/ 17 w 13793"/>
              <a:gd name="T21" fmla="*/ 5159 h 11178"/>
              <a:gd name="T22" fmla="*/ 1 w 13793"/>
              <a:gd name="T23" fmla="*/ 5734 h 11178"/>
              <a:gd name="T24" fmla="*/ 87 w 13793"/>
              <a:gd name="T25" fmla="*/ 6578 h 11178"/>
              <a:gd name="T26" fmla="*/ 294 w 13793"/>
              <a:gd name="T27" fmla="*/ 7382 h 11178"/>
              <a:gd name="T28" fmla="*/ 612 w 13793"/>
              <a:gd name="T29" fmla="*/ 8134 h 11178"/>
              <a:gd name="T30" fmla="*/ 1032 w 13793"/>
              <a:gd name="T31" fmla="*/ 8825 h 11178"/>
              <a:gd name="T32" fmla="*/ 1544 w 13793"/>
              <a:gd name="T33" fmla="*/ 9446 h 11178"/>
              <a:gd name="T34" fmla="*/ 2139 w 13793"/>
              <a:gd name="T35" fmla="*/ 9987 h 11178"/>
              <a:gd name="T36" fmla="*/ 2807 w 13793"/>
              <a:gd name="T37" fmla="*/ 10439 h 11178"/>
              <a:gd name="T38" fmla="*/ 3541 w 13793"/>
              <a:gd name="T39" fmla="*/ 10792 h 11178"/>
              <a:gd name="T40" fmla="*/ 4327 w 13793"/>
              <a:gd name="T41" fmla="*/ 11036 h 11178"/>
              <a:gd name="T42" fmla="*/ 5160 w 13793"/>
              <a:gd name="T43" fmla="*/ 11163 h 11178"/>
              <a:gd name="T44" fmla="*/ 5464 w 13793"/>
              <a:gd name="T45" fmla="*/ 11177 h 11178"/>
              <a:gd name="T46" fmla="*/ 4729 w 13793"/>
              <a:gd name="T47" fmla="*/ 11103 h 11178"/>
              <a:gd name="T48" fmla="*/ 4030 w 13793"/>
              <a:gd name="T49" fmla="*/ 10924 h 11178"/>
              <a:gd name="T50" fmla="*/ 3376 w 13793"/>
              <a:gd name="T51" fmla="*/ 10647 h 11178"/>
              <a:gd name="T52" fmla="*/ 2775 w 13793"/>
              <a:gd name="T53" fmla="*/ 10282 h 11178"/>
              <a:gd name="T54" fmla="*/ 2235 w 13793"/>
              <a:gd name="T55" fmla="*/ 9836 h 11178"/>
              <a:gd name="T56" fmla="*/ 1764 w 13793"/>
              <a:gd name="T57" fmla="*/ 9319 h 11178"/>
              <a:gd name="T58" fmla="*/ 1371 w 13793"/>
              <a:gd name="T59" fmla="*/ 8736 h 11178"/>
              <a:gd name="T60" fmla="*/ 1064 w 13793"/>
              <a:gd name="T61" fmla="*/ 8099 h 11178"/>
              <a:gd name="T62" fmla="*/ 851 w 13793"/>
              <a:gd name="T63" fmla="*/ 7414 h 11178"/>
              <a:gd name="T64" fmla="*/ 740 w 13793"/>
              <a:gd name="T65" fmla="*/ 6690 h 11178"/>
              <a:gd name="T66" fmla="*/ 728 w 13793"/>
              <a:gd name="T67" fmla="*/ 6190 h 11178"/>
              <a:gd name="T68" fmla="*/ 803 w 13793"/>
              <a:gd name="T69" fmla="*/ 5454 h 11178"/>
              <a:gd name="T70" fmla="*/ 982 w 13793"/>
              <a:gd name="T71" fmla="*/ 4755 h 11178"/>
              <a:gd name="T72" fmla="*/ 1259 w 13793"/>
              <a:gd name="T73" fmla="*/ 4102 h 11178"/>
              <a:gd name="T74" fmla="*/ 1624 w 13793"/>
              <a:gd name="T75" fmla="*/ 3500 h 11178"/>
              <a:gd name="T76" fmla="*/ 2070 w 13793"/>
              <a:gd name="T77" fmla="*/ 2960 h 11178"/>
              <a:gd name="T78" fmla="*/ 2587 w 13793"/>
              <a:gd name="T79" fmla="*/ 2489 h 11178"/>
              <a:gd name="T80" fmla="*/ 3169 w 13793"/>
              <a:gd name="T81" fmla="*/ 2096 h 11178"/>
              <a:gd name="T82" fmla="*/ 3806 w 13793"/>
              <a:gd name="T83" fmla="*/ 1790 h 11178"/>
              <a:gd name="T84" fmla="*/ 4491 w 13793"/>
              <a:gd name="T85" fmla="*/ 1577 h 11178"/>
              <a:gd name="T86" fmla="*/ 5216 w 13793"/>
              <a:gd name="T87" fmla="*/ 1467 h 11178"/>
              <a:gd name="T88" fmla="*/ 12332 w 13793"/>
              <a:gd name="T89" fmla="*/ 1453 h 11178"/>
              <a:gd name="T90" fmla="*/ 12696 w 13793"/>
              <a:gd name="T91" fmla="*/ 1407 h 11178"/>
              <a:gd name="T92" fmla="*/ 13088 w 13793"/>
              <a:gd name="T93" fmla="*/ 1243 h 11178"/>
              <a:gd name="T94" fmla="*/ 13412 w 13793"/>
              <a:gd name="T95" fmla="*/ 977 h 11178"/>
              <a:gd name="T96" fmla="*/ 13648 w 13793"/>
              <a:gd name="T97" fmla="*/ 630 h 11178"/>
              <a:gd name="T98" fmla="*/ 13775 w 13793"/>
              <a:gd name="T99" fmla="*/ 221 h 11178"/>
              <a:gd name="T100" fmla="*/ 12332 w 13793"/>
              <a:gd name="T101" fmla="*/ 0 h 11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793" h="11178">
                <a:moveTo>
                  <a:pt x="12332" y="0"/>
                </a:moveTo>
                <a:lnTo>
                  <a:pt x="5590" y="0"/>
                </a:lnTo>
                <a:lnTo>
                  <a:pt x="5446" y="1"/>
                </a:lnTo>
                <a:lnTo>
                  <a:pt x="5160" y="15"/>
                </a:lnTo>
                <a:lnTo>
                  <a:pt x="4878" y="44"/>
                </a:lnTo>
                <a:lnTo>
                  <a:pt x="4600" y="86"/>
                </a:lnTo>
                <a:lnTo>
                  <a:pt x="4327" y="142"/>
                </a:lnTo>
                <a:lnTo>
                  <a:pt x="4059" y="210"/>
                </a:lnTo>
                <a:lnTo>
                  <a:pt x="3797" y="293"/>
                </a:lnTo>
                <a:lnTo>
                  <a:pt x="3541" y="387"/>
                </a:lnTo>
                <a:lnTo>
                  <a:pt x="3289" y="492"/>
                </a:lnTo>
                <a:lnTo>
                  <a:pt x="3045" y="610"/>
                </a:lnTo>
                <a:lnTo>
                  <a:pt x="2807" y="740"/>
                </a:lnTo>
                <a:lnTo>
                  <a:pt x="2577" y="880"/>
                </a:lnTo>
                <a:lnTo>
                  <a:pt x="2354" y="1030"/>
                </a:lnTo>
                <a:lnTo>
                  <a:pt x="2139" y="1191"/>
                </a:lnTo>
                <a:lnTo>
                  <a:pt x="1932" y="1362"/>
                </a:lnTo>
                <a:lnTo>
                  <a:pt x="1733" y="1542"/>
                </a:lnTo>
                <a:lnTo>
                  <a:pt x="1544" y="1732"/>
                </a:lnTo>
                <a:lnTo>
                  <a:pt x="1363" y="1931"/>
                </a:lnTo>
                <a:lnTo>
                  <a:pt x="1193" y="2137"/>
                </a:lnTo>
                <a:lnTo>
                  <a:pt x="1032" y="2353"/>
                </a:lnTo>
                <a:lnTo>
                  <a:pt x="881" y="2576"/>
                </a:lnTo>
                <a:lnTo>
                  <a:pt x="740" y="2807"/>
                </a:lnTo>
                <a:lnTo>
                  <a:pt x="612" y="3045"/>
                </a:lnTo>
                <a:lnTo>
                  <a:pt x="494" y="3289"/>
                </a:lnTo>
                <a:lnTo>
                  <a:pt x="388" y="3539"/>
                </a:lnTo>
                <a:lnTo>
                  <a:pt x="294" y="3796"/>
                </a:lnTo>
                <a:lnTo>
                  <a:pt x="212" y="4059"/>
                </a:lnTo>
                <a:lnTo>
                  <a:pt x="143" y="4327"/>
                </a:lnTo>
                <a:lnTo>
                  <a:pt x="87" y="4600"/>
                </a:lnTo>
                <a:lnTo>
                  <a:pt x="45" y="4877"/>
                </a:lnTo>
                <a:lnTo>
                  <a:pt x="17" y="5159"/>
                </a:lnTo>
                <a:lnTo>
                  <a:pt x="1" y="5444"/>
                </a:lnTo>
                <a:lnTo>
                  <a:pt x="0" y="5589"/>
                </a:lnTo>
                <a:lnTo>
                  <a:pt x="1" y="5734"/>
                </a:lnTo>
                <a:lnTo>
                  <a:pt x="17" y="6019"/>
                </a:lnTo>
                <a:lnTo>
                  <a:pt x="45" y="6301"/>
                </a:lnTo>
                <a:lnTo>
                  <a:pt x="87" y="6578"/>
                </a:lnTo>
                <a:lnTo>
                  <a:pt x="143" y="6852"/>
                </a:lnTo>
                <a:lnTo>
                  <a:pt x="212" y="7120"/>
                </a:lnTo>
                <a:lnTo>
                  <a:pt x="294" y="7382"/>
                </a:lnTo>
                <a:lnTo>
                  <a:pt x="388" y="7639"/>
                </a:lnTo>
                <a:lnTo>
                  <a:pt x="494" y="7890"/>
                </a:lnTo>
                <a:lnTo>
                  <a:pt x="612" y="8134"/>
                </a:lnTo>
                <a:lnTo>
                  <a:pt x="740" y="8371"/>
                </a:lnTo>
                <a:lnTo>
                  <a:pt x="881" y="8602"/>
                </a:lnTo>
                <a:lnTo>
                  <a:pt x="1032" y="8825"/>
                </a:lnTo>
                <a:lnTo>
                  <a:pt x="1193" y="9040"/>
                </a:lnTo>
                <a:lnTo>
                  <a:pt x="1363" y="9247"/>
                </a:lnTo>
                <a:lnTo>
                  <a:pt x="1544" y="9446"/>
                </a:lnTo>
                <a:lnTo>
                  <a:pt x="1733" y="9635"/>
                </a:lnTo>
                <a:lnTo>
                  <a:pt x="1932" y="9816"/>
                </a:lnTo>
                <a:lnTo>
                  <a:pt x="2139" y="9987"/>
                </a:lnTo>
                <a:lnTo>
                  <a:pt x="2354" y="10148"/>
                </a:lnTo>
                <a:lnTo>
                  <a:pt x="2577" y="10298"/>
                </a:lnTo>
                <a:lnTo>
                  <a:pt x="2807" y="10439"/>
                </a:lnTo>
                <a:lnTo>
                  <a:pt x="3045" y="10567"/>
                </a:lnTo>
                <a:lnTo>
                  <a:pt x="3289" y="10685"/>
                </a:lnTo>
                <a:lnTo>
                  <a:pt x="3541" y="10792"/>
                </a:lnTo>
                <a:lnTo>
                  <a:pt x="3797" y="10886"/>
                </a:lnTo>
                <a:lnTo>
                  <a:pt x="4059" y="10967"/>
                </a:lnTo>
                <a:lnTo>
                  <a:pt x="4327" y="11036"/>
                </a:lnTo>
                <a:lnTo>
                  <a:pt x="4600" y="11092"/>
                </a:lnTo>
                <a:lnTo>
                  <a:pt x="4878" y="11134"/>
                </a:lnTo>
                <a:lnTo>
                  <a:pt x="5160" y="11163"/>
                </a:lnTo>
                <a:lnTo>
                  <a:pt x="5446" y="11177"/>
                </a:lnTo>
                <a:lnTo>
                  <a:pt x="5590" y="11178"/>
                </a:lnTo>
                <a:lnTo>
                  <a:pt x="5464" y="11177"/>
                </a:lnTo>
                <a:lnTo>
                  <a:pt x="5216" y="11164"/>
                </a:lnTo>
                <a:lnTo>
                  <a:pt x="4971" y="11140"/>
                </a:lnTo>
                <a:lnTo>
                  <a:pt x="4729" y="11103"/>
                </a:lnTo>
                <a:lnTo>
                  <a:pt x="4491" y="11054"/>
                </a:lnTo>
                <a:lnTo>
                  <a:pt x="4259" y="10995"/>
                </a:lnTo>
                <a:lnTo>
                  <a:pt x="4030" y="10924"/>
                </a:lnTo>
                <a:lnTo>
                  <a:pt x="3806" y="10841"/>
                </a:lnTo>
                <a:lnTo>
                  <a:pt x="3588" y="10750"/>
                </a:lnTo>
                <a:lnTo>
                  <a:pt x="3376" y="10647"/>
                </a:lnTo>
                <a:lnTo>
                  <a:pt x="3169" y="10535"/>
                </a:lnTo>
                <a:lnTo>
                  <a:pt x="2968" y="10413"/>
                </a:lnTo>
                <a:lnTo>
                  <a:pt x="2775" y="10282"/>
                </a:lnTo>
                <a:lnTo>
                  <a:pt x="2587" y="10142"/>
                </a:lnTo>
                <a:lnTo>
                  <a:pt x="2407" y="9993"/>
                </a:lnTo>
                <a:lnTo>
                  <a:pt x="2235" y="9836"/>
                </a:lnTo>
                <a:lnTo>
                  <a:pt x="2070" y="9671"/>
                </a:lnTo>
                <a:lnTo>
                  <a:pt x="1912" y="9498"/>
                </a:lnTo>
                <a:lnTo>
                  <a:pt x="1764" y="9319"/>
                </a:lnTo>
                <a:lnTo>
                  <a:pt x="1624" y="9131"/>
                </a:lnTo>
                <a:lnTo>
                  <a:pt x="1493" y="8937"/>
                </a:lnTo>
                <a:lnTo>
                  <a:pt x="1371" y="8736"/>
                </a:lnTo>
                <a:lnTo>
                  <a:pt x="1259" y="8530"/>
                </a:lnTo>
                <a:lnTo>
                  <a:pt x="1156" y="8317"/>
                </a:lnTo>
                <a:lnTo>
                  <a:pt x="1064" y="8099"/>
                </a:lnTo>
                <a:lnTo>
                  <a:pt x="982" y="7876"/>
                </a:lnTo>
                <a:lnTo>
                  <a:pt x="911" y="7647"/>
                </a:lnTo>
                <a:lnTo>
                  <a:pt x="851" y="7414"/>
                </a:lnTo>
                <a:lnTo>
                  <a:pt x="803" y="7177"/>
                </a:lnTo>
                <a:lnTo>
                  <a:pt x="766" y="6935"/>
                </a:lnTo>
                <a:lnTo>
                  <a:pt x="740" y="6690"/>
                </a:lnTo>
                <a:lnTo>
                  <a:pt x="728" y="6441"/>
                </a:lnTo>
                <a:lnTo>
                  <a:pt x="727" y="6316"/>
                </a:lnTo>
                <a:lnTo>
                  <a:pt x="728" y="6190"/>
                </a:lnTo>
                <a:lnTo>
                  <a:pt x="740" y="5941"/>
                </a:lnTo>
                <a:lnTo>
                  <a:pt x="766" y="5696"/>
                </a:lnTo>
                <a:lnTo>
                  <a:pt x="803" y="5454"/>
                </a:lnTo>
                <a:lnTo>
                  <a:pt x="851" y="5218"/>
                </a:lnTo>
                <a:lnTo>
                  <a:pt x="911" y="4984"/>
                </a:lnTo>
                <a:lnTo>
                  <a:pt x="982" y="4755"/>
                </a:lnTo>
                <a:lnTo>
                  <a:pt x="1064" y="4532"/>
                </a:lnTo>
                <a:lnTo>
                  <a:pt x="1156" y="4314"/>
                </a:lnTo>
                <a:lnTo>
                  <a:pt x="1259" y="4102"/>
                </a:lnTo>
                <a:lnTo>
                  <a:pt x="1371" y="3895"/>
                </a:lnTo>
                <a:lnTo>
                  <a:pt x="1493" y="3694"/>
                </a:lnTo>
                <a:lnTo>
                  <a:pt x="1624" y="3500"/>
                </a:lnTo>
                <a:lnTo>
                  <a:pt x="1764" y="3312"/>
                </a:lnTo>
                <a:lnTo>
                  <a:pt x="1912" y="3133"/>
                </a:lnTo>
                <a:lnTo>
                  <a:pt x="2070" y="2960"/>
                </a:lnTo>
                <a:lnTo>
                  <a:pt x="2235" y="2795"/>
                </a:lnTo>
                <a:lnTo>
                  <a:pt x="2407" y="2638"/>
                </a:lnTo>
                <a:lnTo>
                  <a:pt x="2587" y="2489"/>
                </a:lnTo>
                <a:lnTo>
                  <a:pt x="2775" y="2349"/>
                </a:lnTo>
                <a:lnTo>
                  <a:pt x="2968" y="2218"/>
                </a:lnTo>
                <a:lnTo>
                  <a:pt x="3169" y="2096"/>
                </a:lnTo>
                <a:lnTo>
                  <a:pt x="3376" y="1984"/>
                </a:lnTo>
                <a:lnTo>
                  <a:pt x="3588" y="1881"/>
                </a:lnTo>
                <a:lnTo>
                  <a:pt x="3806" y="1790"/>
                </a:lnTo>
                <a:lnTo>
                  <a:pt x="4030" y="1707"/>
                </a:lnTo>
                <a:lnTo>
                  <a:pt x="4259" y="1636"/>
                </a:lnTo>
                <a:lnTo>
                  <a:pt x="4491" y="1577"/>
                </a:lnTo>
                <a:lnTo>
                  <a:pt x="4729" y="1528"/>
                </a:lnTo>
                <a:lnTo>
                  <a:pt x="4971" y="1491"/>
                </a:lnTo>
                <a:lnTo>
                  <a:pt x="5216" y="1467"/>
                </a:lnTo>
                <a:lnTo>
                  <a:pt x="5464" y="1454"/>
                </a:lnTo>
                <a:lnTo>
                  <a:pt x="5590" y="1453"/>
                </a:lnTo>
                <a:lnTo>
                  <a:pt x="12332" y="1453"/>
                </a:lnTo>
                <a:lnTo>
                  <a:pt x="12407" y="1451"/>
                </a:lnTo>
                <a:lnTo>
                  <a:pt x="12555" y="1436"/>
                </a:lnTo>
                <a:lnTo>
                  <a:pt x="12696" y="1407"/>
                </a:lnTo>
                <a:lnTo>
                  <a:pt x="12834" y="1365"/>
                </a:lnTo>
                <a:lnTo>
                  <a:pt x="12964" y="1310"/>
                </a:lnTo>
                <a:lnTo>
                  <a:pt x="13088" y="1243"/>
                </a:lnTo>
                <a:lnTo>
                  <a:pt x="13205" y="1164"/>
                </a:lnTo>
                <a:lnTo>
                  <a:pt x="13313" y="1076"/>
                </a:lnTo>
                <a:lnTo>
                  <a:pt x="13412" y="977"/>
                </a:lnTo>
                <a:lnTo>
                  <a:pt x="13501" y="869"/>
                </a:lnTo>
                <a:lnTo>
                  <a:pt x="13580" y="754"/>
                </a:lnTo>
                <a:lnTo>
                  <a:pt x="13648" y="630"/>
                </a:lnTo>
                <a:lnTo>
                  <a:pt x="13703" y="500"/>
                </a:lnTo>
                <a:lnTo>
                  <a:pt x="13746" y="363"/>
                </a:lnTo>
                <a:lnTo>
                  <a:pt x="13775" y="221"/>
                </a:lnTo>
                <a:lnTo>
                  <a:pt x="13791" y="74"/>
                </a:lnTo>
                <a:lnTo>
                  <a:pt x="13793" y="0"/>
                </a:lnTo>
                <a:lnTo>
                  <a:pt x="12332" y="0"/>
                </a:lnTo>
                <a:close/>
              </a:path>
            </a:pathLst>
          </a:custGeom>
          <a:solidFill>
            <a:srgbClr val="0D95BC"/>
          </a:solidFill>
          <a:ln>
            <a:noFill/>
          </a:ln>
        </p:spPr>
        <p:txBody>
          <a:bodyPr vert="horz" wrap="square" lIns="120966" tIns="0" rIns="362898" bIns="60483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4200" b="1" dirty="0"/>
          </a:p>
        </p:txBody>
      </p:sp>
      <p:sp>
        <p:nvSpPr>
          <p:cNvPr id="96" name="Freeform 202"/>
          <p:cNvSpPr>
            <a:spLocks/>
          </p:cNvSpPr>
          <p:nvPr/>
        </p:nvSpPr>
        <p:spPr bwMode="auto">
          <a:xfrm>
            <a:off x="451438" y="3939820"/>
            <a:ext cx="2840696" cy="997570"/>
          </a:xfrm>
          <a:custGeom>
            <a:avLst/>
            <a:gdLst>
              <a:gd name="T0" fmla="*/ 3807 w 9634"/>
              <a:gd name="T1" fmla="*/ 1 h 7785"/>
              <a:gd name="T2" fmla="*/ 3216 w 9634"/>
              <a:gd name="T3" fmla="*/ 58 h 7785"/>
              <a:gd name="T4" fmla="*/ 2655 w 9634"/>
              <a:gd name="T5" fmla="*/ 191 h 7785"/>
              <a:gd name="T6" fmla="*/ 2129 w 9634"/>
              <a:gd name="T7" fmla="*/ 400 h 7785"/>
              <a:gd name="T8" fmla="*/ 1645 w 9634"/>
              <a:gd name="T9" fmla="*/ 678 h 7785"/>
              <a:gd name="T10" fmla="*/ 1212 w 9634"/>
              <a:gd name="T11" fmla="*/ 1018 h 7785"/>
              <a:gd name="T12" fmla="*/ 833 w 9634"/>
              <a:gd name="T13" fmla="*/ 1416 h 7785"/>
              <a:gd name="T14" fmla="*/ 517 w 9634"/>
              <a:gd name="T15" fmla="*/ 1867 h 7785"/>
              <a:gd name="T16" fmla="*/ 270 w 9634"/>
              <a:gd name="T17" fmla="*/ 2365 h 7785"/>
              <a:gd name="T18" fmla="*/ 99 w 9634"/>
              <a:gd name="T19" fmla="*/ 2903 h 7785"/>
              <a:gd name="T20" fmla="*/ 11 w 9634"/>
              <a:gd name="T21" fmla="*/ 3479 h 7785"/>
              <a:gd name="T22" fmla="*/ 1 w 9634"/>
              <a:gd name="T23" fmla="*/ 3879 h 7785"/>
              <a:gd name="T24" fmla="*/ 58 w 9634"/>
              <a:gd name="T25" fmla="*/ 4466 h 7785"/>
              <a:gd name="T26" fmla="*/ 198 w 9634"/>
              <a:gd name="T27" fmla="*/ 5028 h 7785"/>
              <a:gd name="T28" fmla="*/ 412 w 9634"/>
              <a:gd name="T29" fmla="*/ 5559 h 7785"/>
              <a:gd name="T30" fmla="*/ 696 w 9634"/>
              <a:gd name="T31" fmla="*/ 6051 h 7785"/>
              <a:gd name="T32" fmla="*/ 1043 w 9634"/>
              <a:gd name="T33" fmla="*/ 6496 h 7785"/>
              <a:gd name="T34" fmla="*/ 1447 w 9634"/>
              <a:gd name="T35" fmla="*/ 6888 h 7785"/>
              <a:gd name="T36" fmla="*/ 1902 w 9634"/>
              <a:gd name="T37" fmla="*/ 7217 h 7785"/>
              <a:gd name="T38" fmla="*/ 2401 w 9634"/>
              <a:gd name="T39" fmla="*/ 7480 h 7785"/>
              <a:gd name="T40" fmla="*/ 2939 w 9634"/>
              <a:gd name="T41" fmla="*/ 7665 h 7785"/>
              <a:gd name="T42" fmla="*/ 3509 w 9634"/>
              <a:gd name="T43" fmla="*/ 7768 h 7785"/>
              <a:gd name="T44" fmla="*/ 3724 w 9634"/>
              <a:gd name="T45" fmla="*/ 7782 h 7785"/>
              <a:gd name="T46" fmla="*/ 3253 w 9634"/>
              <a:gd name="T47" fmla="*/ 7721 h 7785"/>
              <a:gd name="T48" fmla="*/ 2807 w 9634"/>
              <a:gd name="T49" fmla="*/ 7588 h 7785"/>
              <a:gd name="T50" fmla="*/ 2391 w 9634"/>
              <a:gd name="T51" fmla="*/ 7392 h 7785"/>
              <a:gd name="T52" fmla="*/ 2010 w 9634"/>
              <a:gd name="T53" fmla="*/ 7137 h 7785"/>
              <a:gd name="T54" fmla="*/ 1669 w 9634"/>
              <a:gd name="T55" fmla="*/ 6832 h 7785"/>
              <a:gd name="T56" fmla="*/ 1372 w 9634"/>
              <a:gd name="T57" fmla="*/ 6481 h 7785"/>
              <a:gd name="T58" fmla="*/ 1124 w 9634"/>
              <a:gd name="T59" fmla="*/ 6090 h 7785"/>
              <a:gd name="T60" fmla="*/ 931 w 9634"/>
              <a:gd name="T61" fmla="*/ 5665 h 7785"/>
              <a:gd name="T62" fmla="*/ 797 w 9634"/>
              <a:gd name="T63" fmla="*/ 5214 h 7785"/>
              <a:gd name="T64" fmla="*/ 728 w 9634"/>
              <a:gd name="T65" fmla="*/ 4742 h 7785"/>
              <a:gd name="T66" fmla="*/ 720 w 9634"/>
              <a:gd name="T67" fmla="*/ 4417 h 7785"/>
              <a:gd name="T68" fmla="*/ 769 w 9634"/>
              <a:gd name="T69" fmla="*/ 3939 h 7785"/>
              <a:gd name="T70" fmla="*/ 887 w 9634"/>
              <a:gd name="T71" fmla="*/ 3491 h 7785"/>
              <a:gd name="T72" fmla="*/ 1068 w 9634"/>
              <a:gd name="T73" fmla="*/ 3075 h 7785"/>
              <a:gd name="T74" fmla="*/ 1308 w 9634"/>
              <a:gd name="T75" fmla="*/ 2697 h 7785"/>
              <a:gd name="T76" fmla="*/ 1600 w 9634"/>
              <a:gd name="T77" fmla="*/ 2361 h 7785"/>
              <a:gd name="T78" fmla="*/ 1940 w 9634"/>
              <a:gd name="T79" fmla="*/ 2071 h 7785"/>
              <a:gd name="T80" fmla="*/ 2321 w 9634"/>
              <a:gd name="T81" fmla="*/ 1830 h 7785"/>
              <a:gd name="T82" fmla="*/ 2739 w 9634"/>
              <a:gd name="T83" fmla="*/ 1644 h 7785"/>
              <a:gd name="T84" fmla="*/ 3188 w 9634"/>
              <a:gd name="T85" fmla="*/ 1516 h 7785"/>
              <a:gd name="T86" fmla="*/ 3662 w 9634"/>
              <a:gd name="T87" fmla="*/ 1449 h 7785"/>
              <a:gd name="T88" fmla="*/ 8174 w 9634"/>
              <a:gd name="T89" fmla="*/ 1441 h 7785"/>
              <a:gd name="T90" fmla="*/ 8538 w 9634"/>
              <a:gd name="T91" fmla="*/ 1396 h 7785"/>
              <a:gd name="T92" fmla="*/ 8930 w 9634"/>
              <a:gd name="T93" fmla="*/ 1233 h 7785"/>
              <a:gd name="T94" fmla="*/ 9254 w 9634"/>
              <a:gd name="T95" fmla="*/ 969 h 7785"/>
              <a:gd name="T96" fmla="*/ 9489 w 9634"/>
              <a:gd name="T97" fmla="*/ 626 h 7785"/>
              <a:gd name="T98" fmla="*/ 9617 w 9634"/>
              <a:gd name="T99" fmla="*/ 221 h 7785"/>
              <a:gd name="T100" fmla="*/ 8174 w 9634"/>
              <a:gd name="T101" fmla="*/ 0 h 7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34" h="7785">
                <a:moveTo>
                  <a:pt x="8174" y="0"/>
                </a:moveTo>
                <a:lnTo>
                  <a:pt x="3908" y="0"/>
                </a:lnTo>
                <a:lnTo>
                  <a:pt x="3807" y="1"/>
                </a:lnTo>
                <a:lnTo>
                  <a:pt x="3607" y="11"/>
                </a:lnTo>
                <a:lnTo>
                  <a:pt x="3410" y="29"/>
                </a:lnTo>
                <a:lnTo>
                  <a:pt x="3216" y="58"/>
                </a:lnTo>
                <a:lnTo>
                  <a:pt x="3025" y="93"/>
                </a:lnTo>
                <a:lnTo>
                  <a:pt x="2838" y="139"/>
                </a:lnTo>
                <a:lnTo>
                  <a:pt x="2655" y="191"/>
                </a:lnTo>
                <a:lnTo>
                  <a:pt x="2474" y="253"/>
                </a:lnTo>
                <a:lnTo>
                  <a:pt x="2299" y="323"/>
                </a:lnTo>
                <a:lnTo>
                  <a:pt x="2129" y="400"/>
                </a:lnTo>
                <a:lnTo>
                  <a:pt x="1962" y="485"/>
                </a:lnTo>
                <a:lnTo>
                  <a:pt x="1802" y="578"/>
                </a:lnTo>
                <a:lnTo>
                  <a:pt x="1645" y="678"/>
                </a:lnTo>
                <a:lnTo>
                  <a:pt x="1495" y="784"/>
                </a:lnTo>
                <a:lnTo>
                  <a:pt x="1350" y="898"/>
                </a:lnTo>
                <a:lnTo>
                  <a:pt x="1212" y="1018"/>
                </a:lnTo>
                <a:lnTo>
                  <a:pt x="1079" y="1144"/>
                </a:lnTo>
                <a:lnTo>
                  <a:pt x="953" y="1277"/>
                </a:lnTo>
                <a:lnTo>
                  <a:pt x="833" y="1416"/>
                </a:lnTo>
                <a:lnTo>
                  <a:pt x="720" y="1561"/>
                </a:lnTo>
                <a:lnTo>
                  <a:pt x="616" y="1711"/>
                </a:lnTo>
                <a:lnTo>
                  <a:pt x="517" y="1867"/>
                </a:lnTo>
                <a:lnTo>
                  <a:pt x="427" y="2028"/>
                </a:lnTo>
                <a:lnTo>
                  <a:pt x="345" y="2193"/>
                </a:lnTo>
                <a:lnTo>
                  <a:pt x="270" y="2365"/>
                </a:lnTo>
                <a:lnTo>
                  <a:pt x="205" y="2540"/>
                </a:lnTo>
                <a:lnTo>
                  <a:pt x="148" y="2720"/>
                </a:lnTo>
                <a:lnTo>
                  <a:pt x="99" y="2903"/>
                </a:lnTo>
                <a:lnTo>
                  <a:pt x="61" y="3091"/>
                </a:lnTo>
                <a:lnTo>
                  <a:pt x="30" y="3284"/>
                </a:lnTo>
                <a:lnTo>
                  <a:pt x="11" y="3479"/>
                </a:lnTo>
                <a:lnTo>
                  <a:pt x="1" y="3678"/>
                </a:lnTo>
                <a:lnTo>
                  <a:pt x="0" y="3779"/>
                </a:lnTo>
                <a:lnTo>
                  <a:pt x="1" y="3879"/>
                </a:lnTo>
                <a:lnTo>
                  <a:pt x="11" y="4078"/>
                </a:lnTo>
                <a:lnTo>
                  <a:pt x="29" y="4273"/>
                </a:lnTo>
                <a:lnTo>
                  <a:pt x="58" y="4466"/>
                </a:lnTo>
                <a:lnTo>
                  <a:pt x="96" y="4656"/>
                </a:lnTo>
                <a:lnTo>
                  <a:pt x="143" y="4844"/>
                </a:lnTo>
                <a:lnTo>
                  <a:pt x="198" y="5028"/>
                </a:lnTo>
                <a:lnTo>
                  <a:pt x="261" y="5209"/>
                </a:lnTo>
                <a:lnTo>
                  <a:pt x="333" y="5387"/>
                </a:lnTo>
                <a:lnTo>
                  <a:pt x="412" y="5559"/>
                </a:lnTo>
                <a:lnTo>
                  <a:pt x="499" y="5728"/>
                </a:lnTo>
                <a:lnTo>
                  <a:pt x="594" y="5892"/>
                </a:lnTo>
                <a:lnTo>
                  <a:pt x="696" y="6051"/>
                </a:lnTo>
                <a:lnTo>
                  <a:pt x="805" y="6205"/>
                </a:lnTo>
                <a:lnTo>
                  <a:pt x="920" y="6353"/>
                </a:lnTo>
                <a:lnTo>
                  <a:pt x="1043" y="6496"/>
                </a:lnTo>
                <a:lnTo>
                  <a:pt x="1172" y="6633"/>
                </a:lnTo>
                <a:lnTo>
                  <a:pt x="1306" y="6764"/>
                </a:lnTo>
                <a:lnTo>
                  <a:pt x="1447" y="6888"/>
                </a:lnTo>
                <a:lnTo>
                  <a:pt x="1593" y="7004"/>
                </a:lnTo>
                <a:lnTo>
                  <a:pt x="1744" y="7115"/>
                </a:lnTo>
                <a:lnTo>
                  <a:pt x="1902" y="7217"/>
                </a:lnTo>
                <a:lnTo>
                  <a:pt x="2063" y="7313"/>
                </a:lnTo>
                <a:lnTo>
                  <a:pt x="2230" y="7400"/>
                </a:lnTo>
                <a:lnTo>
                  <a:pt x="2401" y="7480"/>
                </a:lnTo>
                <a:lnTo>
                  <a:pt x="2576" y="7550"/>
                </a:lnTo>
                <a:lnTo>
                  <a:pt x="2755" y="7613"/>
                </a:lnTo>
                <a:lnTo>
                  <a:pt x="2939" y="7665"/>
                </a:lnTo>
                <a:lnTo>
                  <a:pt x="3126" y="7709"/>
                </a:lnTo>
                <a:lnTo>
                  <a:pt x="3316" y="7743"/>
                </a:lnTo>
                <a:lnTo>
                  <a:pt x="3509" y="7768"/>
                </a:lnTo>
                <a:lnTo>
                  <a:pt x="3705" y="7782"/>
                </a:lnTo>
                <a:lnTo>
                  <a:pt x="3804" y="7785"/>
                </a:lnTo>
                <a:lnTo>
                  <a:pt x="3724" y="7782"/>
                </a:lnTo>
                <a:lnTo>
                  <a:pt x="3564" y="7770"/>
                </a:lnTo>
                <a:lnTo>
                  <a:pt x="3408" y="7749"/>
                </a:lnTo>
                <a:lnTo>
                  <a:pt x="3253" y="7721"/>
                </a:lnTo>
                <a:lnTo>
                  <a:pt x="3102" y="7684"/>
                </a:lnTo>
                <a:lnTo>
                  <a:pt x="2953" y="7640"/>
                </a:lnTo>
                <a:lnTo>
                  <a:pt x="2807" y="7588"/>
                </a:lnTo>
                <a:lnTo>
                  <a:pt x="2666" y="7529"/>
                </a:lnTo>
                <a:lnTo>
                  <a:pt x="2526" y="7463"/>
                </a:lnTo>
                <a:lnTo>
                  <a:pt x="2391" y="7392"/>
                </a:lnTo>
                <a:lnTo>
                  <a:pt x="2261" y="7313"/>
                </a:lnTo>
                <a:lnTo>
                  <a:pt x="2133" y="7228"/>
                </a:lnTo>
                <a:lnTo>
                  <a:pt x="2010" y="7137"/>
                </a:lnTo>
                <a:lnTo>
                  <a:pt x="1891" y="7041"/>
                </a:lnTo>
                <a:lnTo>
                  <a:pt x="1778" y="6939"/>
                </a:lnTo>
                <a:lnTo>
                  <a:pt x="1669" y="6832"/>
                </a:lnTo>
                <a:lnTo>
                  <a:pt x="1564" y="6719"/>
                </a:lnTo>
                <a:lnTo>
                  <a:pt x="1466" y="6602"/>
                </a:lnTo>
                <a:lnTo>
                  <a:pt x="1372" y="6481"/>
                </a:lnTo>
                <a:lnTo>
                  <a:pt x="1283" y="6354"/>
                </a:lnTo>
                <a:lnTo>
                  <a:pt x="1201" y="6224"/>
                </a:lnTo>
                <a:lnTo>
                  <a:pt x="1124" y="6090"/>
                </a:lnTo>
                <a:lnTo>
                  <a:pt x="1053" y="5951"/>
                </a:lnTo>
                <a:lnTo>
                  <a:pt x="989" y="5810"/>
                </a:lnTo>
                <a:lnTo>
                  <a:pt x="931" y="5665"/>
                </a:lnTo>
                <a:lnTo>
                  <a:pt x="880" y="5517"/>
                </a:lnTo>
                <a:lnTo>
                  <a:pt x="835" y="5367"/>
                </a:lnTo>
                <a:lnTo>
                  <a:pt x="797" y="5214"/>
                </a:lnTo>
                <a:lnTo>
                  <a:pt x="767" y="5058"/>
                </a:lnTo>
                <a:lnTo>
                  <a:pt x="744" y="4901"/>
                </a:lnTo>
                <a:lnTo>
                  <a:pt x="728" y="4742"/>
                </a:lnTo>
                <a:lnTo>
                  <a:pt x="720" y="4581"/>
                </a:lnTo>
                <a:lnTo>
                  <a:pt x="719" y="4500"/>
                </a:lnTo>
                <a:lnTo>
                  <a:pt x="720" y="4417"/>
                </a:lnTo>
                <a:lnTo>
                  <a:pt x="729" y="4255"/>
                </a:lnTo>
                <a:lnTo>
                  <a:pt x="745" y="4096"/>
                </a:lnTo>
                <a:lnTo>
                  <a:pt x="769" y="3939"/>
                </a:lnTo>
                <a:lnTo>
                  <a:pt x="801" y="3786"/>
                </a:lnTo>
                <a:lnTo>
                  <a:pt x="840" y="3637"/>
                </a:lnTo>
                <a:lnTo>
                  <a:pt x="887" y="3491"/>
                </a:lnTo>
                <a:lnTo>
                  <a:pt x="941" y="3348"/>
                </a:lnTo>
                <a:lnTo>
                  <a:pt x="1001" y="3210"/>
                </a:lnTo>
                <a:lnTo>
                  <a:pt x="1068" y="3075"/>
                </a:lnTo>
                <a:lnTo>
                  <a:pt x="1142" y="2945"/>
                </a:lnTo>
                <a:lnTo>
                  <a:pt x="1222" y="2819"/>
                </a:lnTo>
                <a:lnTo>
                  <a:pt x="1308" y="2697"/>
                </a:lnTo>
                <a:lnTo>
                  <a:pt x="1400" y="2581"/>
                </a:lnTo>
                <a:lnTo>
                  <a:pt x="1497" y="2468"/>
                </a:lnTo>
                <a:lnTo>
                  <a:pt x="1600" y="2361"/>
                </a:lnTo>
                <a:lnTo>
                  <a:pt x="1709" y="2259"/>
                </a:lnTo>
                <a:lnTo>
                  <a:pt x="1821" y="2163"/>
                </a:lnTo>
                <a:lnTo>
                  <a:pt x="1940" y="2071"/>
                </a:lnTo>
                <a:lnTo>
                  <a:pt x="2062" y="1985"/>
                </a:lnTo>
                <a:lnTo>
                  <a:pt x="2189" y="1904"/>
                </a:lnTo>
                <a:lnTo>
                  <a:pt x="2321" y="1830"/>
                </a:lnTo>
                <a:lnTo>
                  <a:pt x="2456" y="1762"/>
                </a:lnTo>
                <a:lnTo>
                  <a:pt x="2595" y="1699"/>
                </a:lnTo>
                <a:lnTo>
                  <a:pt x="2739" y="1644"/>
                </a:lnTo>
                <a:lnTo>
                  <a:pt x="2886" y="1594"/>
                </a:lnTo>
                <a:lnTo>
                  <a:pt x="3035" y="1551"/>
                </a:lnTo>
                <a:lnTo>
                  <a:pt x="3188" y="1516"/>
                </a:lnTo>
                <a:lnTo>
                  <a:pt x="3344" y="1486"/>
                </a:lnTo>
                <a:lnTo>
                  <a:pt x="3502" y="1464"/>
                </a:lnTo>
                <a:lnTo>
                  <a:pt x="3662" y="1449"/>
                </a:lnTo>
                <a:lnTo>
                  <a:pt x="3826" y="1441"/>
                </a:lnTo>
                <a:lnTo>
                  <a:pt x="3908" y="1441"/>
                </a:lnTo>
                <a:lnTo>
                  <a:pt x="8174" y="1441"/>
                </a:lnTo>
                <a:lnTo>
                  <a:pt x="8248" y="1440"/>
                </a:lnTo>
                <a:lnTo>
                  <a:pt x="8396" y="1425"/>
                </a:lnTo>
                <a:lnTo>
                  <a:pt x="8538" y="1396"/>
                </a:lnTo>
                <a:lnTo>
                  <a:pt x="8675" y="1354"/>
                </a:lnTo>
                <a:lnTo>
                  <a:pt x="8806" y="1300"/>
                </a:lnTo>
                <a:lnTo>
                  <a:pt x="8930" y="1233"/>
                </a:lnTo>
                <a:lnTo>
                  <a:pt x="9047" y="1155"/>
                </a:lnTo>
                <a:lnTo>
                  <a:pt x="9155" y="1067"/>
                </a:lnTo>
                <a:lnTo>
                  <a:pt x="9254" y="969"/>
                </a:lnTo>
                <a:lnTo>
                  <a:pt x="9342" y="863"/>
                </a:lnTo>
                <a:lnTo>
                  <a:pt x="9421" y="748"/>
                </a:lnTo>
                <a:lnTo>
                  <a:pt x="9489" y="626"/>
                </a:lnTo>
                <a:lnTo>
                  <a:pt x="9544" y="496"/>
                </a:lnTo>
                <a:lnTo>
                  <a:pt x="9588" y="361"/>
                </a:lnTo>
                <a:lnTo>
                  <a:pt x="9617" y="221"/>
                </a:lnTo>
                <a:lnTo>
                  <a:pt x="9632" y="75"/>
                </a:lnTo>
                <a:lnTo>
                  <a:pt x="9634" y="0"/>
                </a:lnTo>
                <a:lnTo>
                  <a:pt x="8174" y="0"/>
                </a:lnTo>
                <a:close/>
              </a:path>
            </a:pathLst>
          </a:custGeom>
          <a:solidFill>
            <a:srgbClr val="C13018"/>
          </a:solidFill>
          <a:ln>
            <a:noFill/>
          </a:ln>
        </p:spPr>
        <p:txBody>
          <a:bodyPr vert="horz" wrap="square" lIns="120966" tIns="0" rIns="362898" bIns="60483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4200" b="1" dirty="0"/>
          </a:p>
        </p:txBody>
      </p:sp>
      <p:sp>
        <p:nvSpPr>
          <p:cNvPr id="97" name="Freeform 203"/>
          <p:cNvSpPr>
            <a:spLocks/>
          </p:cNvSpPr>
          <p:nvPr/>
        </p:nvSpPr>
        <p:spPr bwMode="auto">
          <a:xfrm>
            <a:off x="660865" y="4605814"/>
            <a:ext cx="2225972" cy="785499"/>
          </a:xfrm>
          <a:custGeom>
            <a:avLst/>
            <a:gdLst>
              <a:gd name="T0" fmla="*/ 2985 w 7551"/>
              <a:gd name="T1" fmla="*/ 1 h 6128"/>
              <a:gd name="T2" fmla="*/ 2521 w 7551"/>
              <a:gd name="T3" fmla="*/ 48 h 6128"/>
              <a:gd name="T4" fmla="*/ 2081 w 7551"/>
              <a:gd name="T5" fmla="*/ 161 h 6128"/>
              <a:gd name="T6" fmla="*/ 1669 w 7551"/>
              <a:gd name="T7" fmla="*/ 335 h 6128"/>
              <a:gd name="T8" fmla="*/ 1290 w 7551"/>
              <a:gd name="T9" fmla="*/ 565 h 6128"/>
              <a:gd name="T10" fmla="*/ 950 w 7551"/>
              <a:gd name="T11" fmla="*/ 846 h 6128"/>
              <a:gd name="T12" fmla="*/ 654 w 7551"/>
              <a:gd name="T13" fmla="*/ 1172 h 6128"/>
              <a:gd name="T14" fmla="*/ 405 w 7551"/>
              <a:gd name="T15" fmla="*/ 1539 h 6128"/>
              <a:gd name="T16" fmla="*/ 212 w 7551"/>
              <a:gd name="T17" fmla="*/ 1940 h 6128"/>
              <a:gd name="T18" fmla="*/ 78 w 7551"/>
              <a:gd name="T19" fmla="*/ 2372 h 6128"/>
              <a:gd name="T20" fmla="*/ 9 w 7551"/>
              <a:gd name="T21" fmla="*/ 2828 h 6128"/>
              <a:gd name="T22" fmla="*/ 0 w 7551"/>
              <a:gd name="T23" fmla="*/ 3143 h 6128"/>
              <a:gd name="T24" fmla="*/ 48 w 7551"/>
              <a:gd name="T25" fmla="*/ 3607 h 6128"/>
              <a:gd name="T26" fmla="*/ 161 w 7551"/>
              <a:gd name="T27" fmla="*/ 4046 h 6128"/>
              <a:gd name="T28" fmla="*/ 335 w 7551"/>
              <a:gd name="T29" fmla="*/ 4459 h 6128"/>
              <a:gd name="T30" fmla="*/ 565 w 7551"/>
              <a:gd name="T31" fmla="*/ 4837 h 6128"/>
              <a:gd name="T32" fmla="*/ 846 w 7551"/>
              <a:gd name="T33" fmla="*/ 5177 h 6128"/>
              <a:gd name="T34" fmla="*/ 1172 w 7551"/>
              <a:gd name="T35" fmla="*/ 5474 h 6128"/>
              <a:gd name="T36" fmla="*/ 1538 w 7551"/>
              <a:gd name="T37" fmla="*/ 5721 h 6128"/>
              <a:gd name="T38" fmla="*/ 1940 w 7551"/>
              <a:gd name="T39" fmla="*/ 5915 h 6128"/>
              <a:gd name="T40" fmla="*/ 2371 w 7551"/>
              <a:gd name="T41" fmla="*/ 6049 h 6128"/>
              <a:gd name="T42" fmla="*/ 2828 w 7551"/>
              <a:gd name="T43" fmla="*/ 6119 h 6128"/>
              <a:gd name="T44" fmla="*/ 3003 w 7551"/>
              <a:gd name="T45" fmla="*/ 6126 h 6128"/>
              <a:gd name="T46" fmla="*/ 2650 w 7551"/>
              <a:gd name="T47" fmla="*/ 6091 h 6128"/>
              <a:gd name="T48" fmla="*/ 2314 w 7551"/>
              <a:gd name="T49" fmla="*/ 6004 h 6128"/>
              <a:gd name="T50" fmla="*/ 2000 w 7551"/>
              <a:gd name="T51" fmla="*/ 5872 h 6128"/>
              <a:gd name="T52" fmla="*/ 1710 w 7551"/>
              <a:gd name="T53" fmla="*/ 5697 h 6128"/>
              <a:gd name="T54" fmla="*/ 1451 w 7551"/>
              <a:gd name="T55" fmla="*/ 5482 h 6128"/>
              <a:gd name="T56" fmla="*/ 1224 w 7551"/>
              <a:gd name="T57" fmla="*/ 5233 h 6128"/>
              <a:gd name="T58" fmla="*/ 1036 w 7551"/>
              <a:gd name="T59" fmla="*/ 4953 h 6128"/>
              <a:gd name="T60" fmla="*/ 888 w 7551"/>
              <a:gd name="T61" fmla="*/ 4647 h 6128"/>
              <a:gd name="T62" fmla="*/ 786 w 7551"/>
              <a:gd name="T63" fmla="*/ 4318 h 6128"/>
              <a:gd name="T64" fmla="*/ 733 w 7551"/>
              <a:gd name="T65" fmla="*/ 3970 h 6128"/>
              <a:gd name="T66" fmla="*/ 727 w 7551"/>
              <a:gd name="T67" fmla="*/ 3730 h 6128"/>
              <a:gd name="T68" fmla="*/ 763 w 7551"/>
              <a:gd name="T69" fmla="*/ 3377 h 6128"/>
              <a:gd name="T70" fmla="*/ 849 w 7551"/>
              <a:gd name="T71" fmla="*/ 3041 h 6128"/>
              <a:gd name="T72" fmla="*/ 982 w 7551"/>
              <a:gd name="T73" fmla="*/ 2726 h 6128"/>
              <a:gd name="T74" fmla="*/ 1157 w 7551"/>
              <a:gd name="T75" fmla="*/ 2437 h 6128"/>
              <a:gd name="T76" fmla="*/ 1371 w 7551"/>
              <a:gd name="T77" fmla="*/ 2178 h 6128"/>
              <a:gd name="T78" fmla="*/ 1620 w 7551"/>
              <a:gd name="T79" fmla="*/ 1951 h 6128"/>
              <a:gd name="T80" fmla="*/ 1900 w 7551"/>
              <a:gd name="T81" fmla="*/ 1762 h 6128"/>
              <a:gd name="T82" fmla="*/ 2206 w 7551"/>
              <a:gd name="T83" fmla="*/ 1615 h 6128"/>
              <a:gd name="T84" fmla="*/ 2535 w 7551"/>
              <a:gd name="T85" fmla="*/ 1512 h 6128"/>
              <a:gd name="T86" fmla="*/ 2883 w 7551"/>
              <a:gd name="T87" fmla="*/ 1460 h 6128"/>
              <a:gd name="T88" fmla="*/ 6091 w 7551"/>
              <a:gd name="T89" fmla="*/ 1453 h 6128"/>
              <a:gd name="T90" fmla="*/ 6456 w 7551"/>
              <a:gd name="T91" fmla="*/ 1408 h 6128"/>
              <a:gd name="T92" fmla="*/ 6847 w 7551"/>
              <a:gd name="T93" fmla="*/ 1243 h 6128"/>
              <a:gd name="T94" fmla="*/ 7171 w 7551"/>
              <a:gd name="T95" fmla="*/ 978 h 6128"/>
              <a:gd name="T96" fmla="*/ 7406 w 7551"/>
              <a:gd name="T97" fmla="*/ 631 h 6128"/>
              <a:gd name="T98" fmla="*/ 7534 w 7551"/>
              <a:gd name="T99" fmla="*/ 222 h 6128"/>
              <a:gd name="T100" fmla="*/ 6091 w 7551"/>
              <a:gd name="T101" fmla="*/ 0 h 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51" h="6128">
                <a:moveTo>
                  <a:pt x="6091" y="0"/>
                </a:moveTo>
                <a:lnTo>
                  <a:pt x="3063" y="0"/>
                </a:lnTo>
                <a:lnTo>
                  <a:pt x="2985" y="1"/>
                </a:lnTo>
                <a:lnTo>
                  <a:pt x="2828" y="9"/>
                </a:lnTo>
                <a:lnTo>
                  <a:pt x="2673" y="25"/>
                </a:lnTo>
                <a:lnTo>
                  <a:pt x="2521" y="48"/>
                </a:lnTo>
                <a:lnTo>
                  <a:pt x="2371" y="79"/>
                </a:lnTo>
                <a:lnTo>
                  <a:pt x="2224" y="117"/>
                </a:lnTo>
                <a:lnTo>
                  <a:pt x="2081" y="161"/>
                </a:lnTo>
                <a:lnTo>
                  <a:pt x="1940" y="213"/>
                </a:lnTo>
                <a:lnTo>
                  <a:pt x="1803" y="271"/>
                </a:lnTo>
                <a:lnTo>
                  <a:pt x="1669" y="335"/>
                </a:lnTo>
                <a:lnTo>
                  <a:pt x="1538" y="406"/>
                </a:lnTo>
                <a:lnTo>
                  <a:pt x="1412" y="483"/>
                </a:lnTo>
                <a:lnTo>
                  <a:pt x="1290" y="565"/>
                </a:lnTo>
                <a:lnTo>
                  <a:pt x="1172" y="654"/>
                </a:lnTo>
                <a:lnTo>
                  <a:pt x="1059" y="748"/>
                </a:lnTo>
                <a:lnTo>
                  <a:pt x="950" y="846"/>
                </a:lnTo>
                <a:lnTo>
                  <a:pt x="846" y="951"/>
                </a:lnTo>
                <a:lnTo>
                  <a:pt x="747" y="1059"/>
                </a:lnTo>
                <a:lnTo>
                  <a:pt x="654" y="1172"/>
                </a:lnTo>
                <a:lnTo>
                  <a:pt x="565" y="1291"/>
                </a:lnTo>
                <a:lnTo>
                  <a:pt x="482" y="1413"/>
                </a:lnTo>
                <a:lnTo>
                  <a:pt x="405" y="1539"/>
                </a:lnTo>
                <a:lnTo>
                  <a:pt x="335" y="1669"/>
                </a:lnTo>
                <a:lnTo>
                  <a:pt x="270" y="1803"/>
                </a:lnTo>
                <a:lnTo>
                  <a:pt x="212" y="1940"/>
                </a:lnTo>
                <a:lnTo>
                  <a:pt x="161" y="2082"/>
                </a:lnTo>
                <a:lnTo>
                  <a:pt x="116" y="2225"/>
                </a:lnTo>
                <a:lnTo>
                  <a:pt x="78" y="2372"/>
                </a:lnTo>
                <a:lnTo>
                  <a:pt x="48" y="2521"/>
                </a:lnTo>
                <a:lnTo>
                  <a:pt x="24" y="2673"/>
                </a:lnTo>
                <a:lnTo>
                  <a:pt x="9" y="2828"/>
                </a:lnTo>
                <a:lnTo>
                  <a:pt x="0" y="2985"/>
                </a:lnTo>
                <a:lnTo>
                  <a:pt x="0" y="3063"/>
                </a:lnTo>
                <a:lnTo>
                  <a:pt x="0" y="3143"/>
                </a:lnTo>
                <a:lnTo>
                  <a:pt x="9" y="3300"/>
                </a:lnTo>
                <a:lnTo>
                  <a:pt x="24" y="3454"/>
                </a:lnTo>
                <a:lnTo>
                  <a:pt x="48" y="3607"/>
                </a:lnTo>
                <a:lnTo>
                  <a:pt x="78" y="3756"/>
                </a:lnTo>
                <a:lnTo>
                  <a:pt x="116" y="3903"/>
                </a:lnTo>
                <a:lnTo>
                  <a:pt x="161" y="4046"/>
                </a:lnTo>
                <a:lnTo>
                  <a:pt x="212" y="4188"/>
                </a:lnTo>
                <a:lnTo>
                  <a:pt x="270" y="4325"/>
                </a:lnTo>
                <a:lnTo>
                  <a:pt x="335" y="4459"/>
                </a:lnTo>
                <a:lnTo>
                  <a:pt x="405" y="4588"/>
                </a:lnTo>
                <a:lnTo>
                  <a:pt x="482" y="4715"/>
                </a:lnTo>
                <a:lnTo>
                  <a:pt x="565" y="4837"/>
                </a:lnTo>
                <a:lnTo>
                  <a:pt x="654" y="4956"/>
                </a:lnTo>
                <a:lnTo>
                  <a:pt x="747" y="5069"/>
                </a:lnTo>
                <a:lnTo>
                  <a:pt x="846" y="5177"/>
                </a:lnTo>
                <a:lnTo>
                  <a:pt x="950" y="5282"/>
                </a:lnTo>
                <a:lnTo>
                  <a:pt x="1059" y="5380"/>
                </a:lnTo>
                <a:lnTo>
                  <a:pt x="1172" y="5474"/>
                </a:lnTo>
                <a:lnTo>
                  <a:pt x="1290" y="5563"/>
                </a:lnTo>
                <a:lnTo>
                  <a:pt x="1412" y="5645"/>
                </a:lnTo>
                <a:lnTo>
                  <a:pt x="1538" y="5721"/>
                </a:lnTo>
                <a:lnTo>
                  <a:pt x="1669" y="5793"/>
                </a:lnTo>
                <a:lnTo>
                  <a:pt x="1803" y="5856"/>
                </a:lnTo>
                <a:lnTo>
                  <a:pt x="1940" y="5915"/>
                </a:lnTo>
                <a:lnTo>
                  <a:pt x="2081" y="5967"/>
                </a:lnTo>
                <a:lnTo>
                  <a:pt x="2224" y="6011"/>
                </a:lnTo>
                <a:lnTo>
                  <a:pt x="2371" y="6049"/>
                </a:lnTo>
                <a:lnTo>
                  <a:pt x="2521" y="6080"/>
                </a:lnTo>
                <a:lnTo>
                  <a:pt x="2673" y="6103"/>
                </a:lnTo>
                <a:lnTo>
                  <a:pt x="2828" y="6119"/>
                </a:lnTo>
                <a:lnTo>
                  <a:pt x="2985" y="6126"/>
                </a:lnTo>
                <a:lnTo>
                  <a:pt x="3063" y="6128"/>
                </a:lnTo>
                <a:lnTo>
                  <a:pt x="3003" y="6126"/>
                </a:lnTo>
                <a:lnTo>
                  <a:pt x="2883" y="6121"/>
                </a:lnTo>
                <a:lnTo>
                  <a:pt x="2765" y="6109"/>
                </a:lnTo>
                <a:lnTo>
                  <a:pt x="2650" y="6091"/>
                </a:lnTo>
                <a:lnTo>
                  <a:pt x="2535" y="6067"/>
                </a:lnTo>
                <a:lnTo>
                  <a:pt x="2424" y="6039"/>
                </a:lnTo>
                <a:lnTo>
                  <a:pt x="2314" y="6004"/>
                </a:lnTo>
                <a:lnTo>
                  <a:pt x="2206" y="5965"/>
                </a:lnTo>
                <a:lnTo>
                  <a:pt x="2101" y="5921"/>
                </a:lnTo>
                <a:lnTo>
                  <a:pt x="2000" y="5872"/>
                </a:lnTo>
                <a:lnTo>
                  <a:pt x="1900" y="5818"/>
                </a:lnTo>
                <a:lnTo>
                  <a:pt x="1804" y="5759"/>
                </a:lnTo>
                <a:lnTo>
                  <a:pt x="1710" y="5697"/>
                </a:lnTo>
                <a:lnTo>
                  <a:pt x="1620" y="5629"/>
                </a:lnTo>
                <a:lnTo>
                  <a:pt x="1534" y="5557"/>
                </a:lnTo>
                <a:lnTo>
                  <a:pt x="1451" y="5482"/>
                </a:lnTo>
                <a:lnTo>
                  <a:pt x="1371" y="5403"/>
                </a:lnTo>
                <a:lnTo>
                  <a:pt x="1296" y="5320"/>
                </a:lnTo>
                <a:lnTo>
                  <a:pt x="1224" y="5233"/>
                </a:lnTo>
                <a:lnTo>
                  <a:pt x="1157" y="5144"/>
                </a:lnTo>
                <a:lnTo>
                  <a:pt x="1094" y="5050"/>
                </a:lnTo>
                <a:lnTo>
                  <a:pt x="1036" y="4953"/>
                </a:lnTo>
                <a:lnTo>
                  <a:pt x="982" y="4854"/>
                </a:lnTo>
                <a:lnTo>
                  <a:pt x="932" y="4752"/>
                </a:lnTo>
                <a:lnTo>
                  <a:pt x="888" y="4647"/>
                </a:lnTo>
                <a:lnTo>
                  <a:pt x="849" y="4540"/>
                </a:lnTo>
                <a:lnTo>
                  <a:pt x="815" y="4430"/>
                </a:lnTo>
                <a:lnTo>
                  <a:pt x="786" y="4318"/>
                </a:lnTo>
                <a:lnTo>
                  <a:pt x="763" y="4204"/>
                </a:lnTo>
                <a:lnTo>
                  <a:pt x="745" y="4087"/>
                </a:lnTo>
                <a:lnTo>
                  <a:pt x="733" y="3970"/>
                </a:lnTo>
                <a:lnTo>
                  <a:pt x="727" y="3851"/>
                </a:lnTo>
                <a:lnTo>
                  <a:pt x="726" y="3790"/>
                </a:lnTo>
                <a:lnTo>
                  <a:pt x="727" y="3730"/>
                </a:lnTo>
                <a:lnTo>
                  <a:pt x="733" y="3610"/>
                </a:lnTo>
                <a:lnTo>
                  <a:pt x="745" y="3492"/>
                </a:lnTo>
                <a:lnTo>
                  <a:pt x="763" y="3377"/>
                </a:lnTo>
                <a:lnTo>
                  <a:pt x="786" y="3262"/>
                </a:lnTo>
                <a:lnTo>
                  <a:pt x="815" y="3150"/>
                </a:lnTo>
                <a:lnTo>
                  <a:pt x="849" y="3041"/>
                </a:lnTo>
                <a:lnTo>
                  <a:pt x="888" y="2933"/>
                </a:lnTo>
                <a:lnTo>
                  <a:pt x="932" y="2828"/>
                </a:lnTo>
                <a:lnTo>
                  <a:pt x="982" y="2726"/>
                </a:lnTo>
                <a:lnTo>
                  <a:pt x="1036" y="2627"/>
                </a:lnTo>
                <a:lnTo>
                  <a:pt x="1094" y="2530"/>
                </a:lnTo>
                <a:lnTo>
                  <a:pt x="1157" y="2437"/>
                </a:lnTo>
                <a:lnTo>
                  <a:pt x="1224" y="2347"/>
                </a:lnTo>
                <a:lnTo>
                  <a:pt x="1296" y="2261"/>
                </a:lnTo>
                <a:lnTo>
                  <a:pt x="1371" y="2178"/>
                </a:lnTo>
                <a:lnTo>
                  <a:pt x="1451" y="2098"/>
                </a:lnTo>
                <a:lnTo>
                  <a:pt x="1534" y="2022"/>
                </a:lnTo>
                <a:lnTo>
                  <a:pt x="1620" y="1951"/>
                </a:lnTo>
                <a:lnTo>
                  <a:pt x="1710" y="1884"/>
                </a:lnTo>
                <a:lnTo>
                  <a:pt x="1804" y="1821"/>
                </a:lnTo>
                <a:lnTo>
                  <a:pt x="1900" y="1762"/>
                </a:lnTo>
                <a:lnTo>
                  <a:pt x="2000" y="1708"/>
                </a:lnTo>
                <a:lnTo>
                  <a:pt x="2101" y="1659"/>
                </a:lnTo>
                <a:lnTo>
                  <a:pt x="2206" y="1615"/>
                </a:lnTo>
                <a:lnTo>
                  <a:pt x="2314" y="1575"/>
                </a:lnTo>
                <a:lnTo>
                  <a:pt x="2424" y="1542"/>
                </a:lnTo>
                <a:lnTo>
                  <a:pt x="2535" y="1512"/>
                </a:lnTo>
                <a:lnTo>
                  <a:pt x="2650" y="1490"/>
                </a:lnTo>
                <a:lnTo>
                  <a:pt x="2765" y="1471"/>
                </a:lnTo>
                <a:lnTo>
                  <a:pt x="2883" y="1460"/>
                </a:lnTo>
                <a:lnTo>
                  <a:pt x="3003" y="1453"/>
                </a:lnTo>
                <a:lnTo>
                  <a:pt x="3063" y="1453"/>
                </a:lnTo>
                <a:lnTo>
                  <a:pt x="6091" y="1453"/>
                </a:lnTo>
                <a:lnTo>
                  <a:pt x="6166" y="1452"/>
                </a:lnTo>
                <a:lnTo>
                  <a:pt x="6313" y="1437"/>
                </a:lnTo>
                <a:lnTo>
                  <a:pt x="6456" y="1408"/>
                </a:lnTo>
                <a:lnTo>
                  <a:pt x="6592" y="1366"/>
                </a:lnTo>
                <a:lnTo>
                  <a:pt x="6723" y="1310"/>
                </a:lnTo>
                <a:lnTo>
                  <a:pt x="6847" y="1243"/>
                </a:lnTo>
                <a:lnTo>
                  <a:pt x="6963" y="1165"/>
                </a:lnTo>
                <a:lnTo>
                  <a:pt x="7071" y="1076"/>
                </a:lnTo>
                <a:lnTo>
                  <a:pt x="7171" y="978"/>
                </a:lnTo>
                <a:lnTo>
                  <a:pt x="7259" y="870"/>
                </a:lnTo>
                <a:lnTo>
                  <a:pt x="7338" y="754"/>
                </a:lnTo>
                <a:lnTo>
                  <a:pt x="7406" y="631"/>
                </a:lnTo>
                <a:lnTo>
                  <a:pt x="7461" y="500"/>
                </a:lnTo>
                <a:lnTo>
                  <a:pt x="7505" y="364"/>
                </a:lnTo>
                <a:lnTo>
                  <a:pt x="7534" y="222"/>
                </a:lnTo>
                <a:lnTo>
                  <a:pt x="7550" y="76"/>
                </a:lnTo>
                <a:lnTo>
                  <a:pt x="7551" y="0"/>
                </a:lnTo>
                <a:lnTo>
                  <a:pt x="6091" y="0"/>
                </a:lnTo>
                <a:close/>
              </a:path>
            </a:pathLst>
          </a:custGeom>
          <a:solidFill>
            <a:srgbClr val="F36F13"/>
          </a:solidFill>
          <a:ln>
            <a:noFill/>
          </a:ln>
        </p:spPr>
        <p:txBody>
          <a:bodyPr vert="horz" wrap="square" lIns="120966" tIns="0" rIns="362898" bIns="60483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4200" b="1" dirty="0"/>
          </a:p>
        </p:txBody>
      </p:sp>
      <p:sp>
        <p:nvSpPr>
          <p:cNvPr id="100" name="Freeform 204"/>
          <p:cNvSpPr>
            <a:spLocks/>
          </p:cNvSpPr>
          <p:nvPr/>
        </p:nvSpPr>
        <p:spPr bwMode="auto">
          <a:xfrm>
            <a:off x="856331" y="5255032"/>
            <a:ext cx="1615672" cy="571506"/>
          </a:xfrm>
          <a:custGeom>
            <a:avLst/>
            <a:gdLst>
              <a:gd name="T0" fmla="*/ 2230 w 5480"/>
              <a:gd name="T1" fmla="*/ 0 h 4457"/>
              <a:gd name="T2" fmla="*/ 2058 w 5480"/>
              <a:gd name="T3" fmla="*/ 6 h 4457"/>
              <a:gd name="T4" fmla="*/ 1835 w 5480"/>
              <a:gd name="T5" fmla="*/ 34 h 4457"/>
              <a:gd name="T6" fmla="*/ 1619 w 5480"/>
              <a:gd name="T7" fmla="*/ 84 h 4457"/>
              <a:gd name="T8" fmla="*/ 1412 w 5480"/>
              <a:gd name="T9" fmla="*/ 154 h 4457"/>
              <a:gd name="T10" fmla="*/ 1214 w 5480"/>
              <a:gd name="T11" fmla="*/ 244 h 4457"/>
              <a:gd name="T12" fmla="*/ 1028 w 5480"/>
              <a:gd name="T13" fmla="*/ 351 h 4457"/>
              <a:gd name="T14" fmla="*/ 854 w 5480"/>
              <a:gd name="T15" fmla="*/ 475 h 4457"/>
              <a:gd name="T16" fmla="*/ 692 w 5480"/>
              <a:gd name="T17" fmla="*/ 616 h 4457"/>
              <a:gd name="T18" fmla="*/ 544 w 5480"/>
              <a:gd name="T19" fmla="*/ 770 h 4457"/>
              <a:gd name="T20" fmla="*/ 412 w 5480"/>
              <a:gd name="T21" fmla="*/ 938 h 4457"/>
              <a:gd name="T22" fmla="*/ 295 w 5480"/>
              <a:gd name="T23" fmla="*/ 1120 h 4457"/>
              <a:gd name="T24" fmla="*/ 197 w 5480"/>
              <a:gd name="T25" fmla="*/ 1312 h 4457"/>
              <a:gd name="T26" fmla="*/ 117 w 5480"/>
              <a:gd name="T27" fmla="*/ 1514 h 4457"/>
              <a:gd name="T28" fmla="*/ 57 w 5480"/>
              <a:gd name="T29" fmla="*/ 1726 h 4457"/>
              <a:gd name="T30" fmla="*/ 18 w 5480"/>
              <a:gd name="T31" fmla="*/ 1945 h 4457"/>
              <a:gd name="T32" fmla="*/ 0 w 5480"/>
              <a:gd name="T33" fmla="*/ 2172 h 4457"/>
              <a:gd name="T34" fmla="*/ 0 w 5480"/>
              <a:gd name="T35" fmla="*/ 2286 h 4457"/>
              <a:gd name="T36" fmla="*/ 17 w 5480"/>
              <a:gd name="T37" fmla="*/ 2508 h 4457"/>
              <a:gd name="T38" fmla="*/ 54 w 5480"/>
              <a:gd name="T39" fmla="*/ 2723 h 4457"/>
              <a:gd name="T40" fmla="*/ 113 w 5480"/>
              <a:gd name="T41" fmla="*/ 2931 h 4457"/>
              <a:gd name="T42" fmla="*/ 189 w 5480"/>
              <a:gd name="T43" fmla="*/ 3130 h 4457"/>
              <a:gd name="T44" fmla="*/ 309 w 5480"/>
              <a:gd name="T45" fmla="*/ 3365 h 4457"/>
              <a:gd name="T46" fmla="*/ 557 w 5480"/>
              <a:gd name="T47" fmla="*/ 3704 h 4457"/>
              <a:gd name="T48" fmla="*/ 861 w 5480"/>
              <a:gd name="T49" fmla="*/ 3991 h 4457"/>
              <a:gd name="T50" fmla="*/ 1217 w 5480"/>
              <a:gd name="T51" fmla="*/ 4216 h 4457"/>
              <a:gd name="T52" fmla="*/ 1460 w 5480"/>
              <a:gd name="T53" fmla="*/ 4322 h 4457"/>
              <a:gd name="T54" fmla="*/ 1665 w 5480"/>
              <a:gd name="T55" fmla="*/ 4387 h 4457"/>
              <a:gd name="T56" fmla="*/ 1878 w 5480"/>
              <a:gd name="T57" fmla="*/ 4431 h 4457"/>
              <a:gd name="T58" fmla="*/ 2097 w 5480"/>
              <a:gd name="T59" fmla="*/ 4455 h 4457"/>
              <a:gd name="T60" fmla="*/ 2078 w 5480"/>
              <a:gd name="T61" fmla="*/ 4453 h 4457"/>
              <a:gd name="T62" fmla="*/ 1793 w 5480"/>
              <a:gd name="T63" fmla="*/ 4396 h 4457"/>
              <a:gd name="T64" fmla="*/ 1531 w 5480"/>
              <a:gd name="T65" fmla="*/ 4289 h 4457"/>
              <a:gd name="T66" fmla="*/ 1297 w 5480"/>
              <a:gd name="T67" fmla="*/ 4135 h 4457"/>
              <a:gd name="T68" fmla="*/ 1095 w 5480"/>
              <a:gd name="T69" fmla="*/ 3942 h 4457"/>
              <a:gd name="T70" fmla="*/ 931 w 5480"/>
              <a:gd name="T71" fmla="*/ 3714 h 4457"/>
              <a:gd name="T72" fmla="*/ 812 w 5480"/>
              <a:gd name="T73" fmla="*/ 3458 h 4457"/>
              <a:gd name="T74" fmla="*/ 742 w 5480"/>
              <a:gd name="T75" fmla="*/ 3178 h 4457"/>
              <a:gd name="T76" fmla="*/ 726 w 5480"/>
              <a:gd name="T77" fmla="*/ 2956 h 4457"/>
              <a:gd name="T78" fmla="*/ 744 w 5480"/>
              <a:gd name="T79" fmla="*/ 2727 h 4457"/>
              <a:gd name="T80" fmla="*/ 817 w 5480"/>
              <a:gd name="T81" fmla="*/ 2439 h 4457"/>
              <a:gd name="T82" fmla="*/ 943 w 5480"/>
              <a:gd name="T83" fmla="*/ 2176 h 4457"/>
              <a:gd name="T84" fmla="*/ 1117 w 5480"/>
              <a:gd name="T85" fmla="*/ 1945 h 4457"/>
              <a:gd name="T86" fmla="*/ 1330 w 5480"/>
              <a:gd name="T87" fmla="*/ 1751 h 4457"/>
              <a:gd name="T88" fmla="*/ 1578 w 5480"/>
              <a:gd name="T89" fmla="*/ 1601 h 4457"/>
              <a:gd name="T90" fmla="*/ 1854 w 5480"/>
              <a:gd name="T91" fmla="*/ 1500 h 4457"/>
              <a:gd name="T92" fmla="*/ 2153 w 5480"/>
              <a:gd name="T93" fmla="*/ 1454 h 4457"/>
              <a:gd name="T94" fmla="*/ 3371 w 5480"/>
              <a:gd name="T95" fmla="*/ 1453 h 4457"/>
              <a:gd name="T96" fmla="*/ 4094 w 5480"/>
              <a:gd name="T97" fmla="*/ 1450 h 4457"/>
              <a:gd name="T98" fmla="*/ 4383 w 5480"/>
              <a:gd name="T99" fmla="*/ 1407 h 4457"/>
              <a:gd name="T100" fmla="*/ 4651 w 5480"/>
              <a:gd name="T101" fmla="*/ 1309 h 4457"/>
              <a:gd name="T102" fmla="*/ 4892 w 5480"/>
              <a:gd name="T103" fmla="*/ 1164 h 4457"/>
              <a:gd name="T104" fmla="*/ 5099 w 5480"/>
              <a:gd name="T105" fmla="*/ 976 h 4457"/>
              <a:gd name="T106" fmla="*/ 5267 w 5480"/>
              <a:gd name="T107" fmla="*/ 754 h 4457"/>
              <a:gd name="T108" fmla="*/ 5390 w 5480"/>
              <a:gd name="T109" fmla="*/ 500 h 4457"/>
              <a:gd name="T110" fmla="*/ 5462 w 5480"/>
              <a:gd name="T111" fmla="*/ 221 h 4457"/>
              <a:gd name="T112" fmla="*/ 5480 w 5480"/>
              <a:gd name="T113" fmla="*/ 0 h 4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480" h="4457">
                <a:moveTo>
                  <a:pt x="4019" y="0"/>
                </a:moveTo>
                <a:lnTo>
                  <a:pt x="2230" y="0"/>
                </a:lnTo>
                <a:lnTo>
                  <a:pt x="2172" y="0"/>
                </a:lnTo>
                <a:lnTo>
                  <a:pt x="2058" y="6"/>
                </a:lnTo>
                <a:lnTo>
                  <a:pt x="1946" y="17"/>
                </a:lnTo>
                <a:lnTo>
                  <a:pt x="1835" y="34"/>
                </a:lnTo>
                <a:lnTo>
                  <a:pt x="1726" y="57"/>
                </a:lnTo>
                <a:lnTo>
                  <a:pt x="1619" y="84"/>
                </a:lnTo>
                <a:lnTo>
                  <a:pt x="1515" y="117"/>
                </a:lnTo>
                <a:lnTo>
                  <a:pt x="1412" y="154"/>
                </a:lnTo>
                <a:lnTo>
                  <a:pt x="1313" y="196"/>
                </a:lnTo>
                <a:lnTo>
                  <a:pt x="1214" y="244"/>
                </a:lnTo>
                <a:lnTo>
                  <a:pt x="1120" y="295"/>
                </a:lnTo>
                <a:lnTo>
                  <a:pt x="1028" y="351"/>
                </a:lnTo>
                <a:lnTo>
                  <a:pt x="939" y="411"/>
                </a:lnTo>
                <a:lnTo>
                  <a:pt x="854" y="475"/>
                </a:lnTo>
                <a:lnTo>
                  <a:pt x="771" y="543"/>
                </a:lnTo>
                <a:lnTo>
                  <a:pt x="692" y="616"/>
                </a:lnTo>
                <a:lnTo>
                  <a:pt x="616" y="691"/>
                </a:lnTo>
                <a:lnTo>
                  <a:pt x="544" y="770"/>
                </a:lnTo>
                <a:lnTo>
                  <a:pt x="476" y="853"/>
                </a:lnTo>
                <a:lnTo>
                  <a:pt x="412" y="938"/>
                </a:lnTo>
                <a:lnTo>
                  <a:pt x="351" y="1028"/>
                </a:lnTo>
                <a:lnTo>
                  <a:pt x="295" y="1120"/>
                </a:lnTo>
                <a:lnTo>
                  <a:pt x="243" y="1214"/>
                </a:lnTo>
                <a:lnTo>
                  <a:pt x="197" y="1312"/>
                </a:lnTo>
                <a:lnTo>
                  <a:pt x="155" y="1412"/>
                </a:lnTo>
                <a:lnTo>
                  <a:pt x="117" y="1514"/>
                </a:lnTo>
                <a:lnTo>
                  <a:pt x="85" y="1619"/>
                </a:lnTo>
                <a:lnTo>
                  <a:pt x="57" y="1726"/>
                </a:lnTo>
                <a:lnTo>
                  <a:pt x="35" y="1835"/>
                </a:lnTo>
                <a:lnTo>
                  <a:pt x="18" y="1945"/>
                </a:lnTo>
                <a:lnTo>
                  <a:pt x="7" y="2058"/>
                </a:lnTo>
                <a:lnTo>
                  <a:pt x="0" y="2172"/>
                </a:lnTo>
                <a:lnTo>
                  <a:pt x="0" y="2230"/>
                </a:lnTo>
                <a:lnTo>
                  <a:pt x="0" y="2286"/>
                </a:lnTo>
                <a:lnTo>
                  <a:pt x="6" y="2398"/>
                </a:lnTo>
                <a:lnTo>
                  <a:pt x="17" y="2508"/>
                </a:lnTo>
                <a:lnTo>
                  <a:pt x="33" y="2617"/>
                </a:lnTo>
                <a:lnTo>
                  <a:pt x="54" y="2723"/>
                </a:lnTo>
                <a:lnTo>
                  <a:pt x="81" y="2827"/>
                </a:lnTo>
                <a:lnTo>
                  <a:pt x="113" y="2931"/>
                </a:lnTo>
                <a:lnTo>
                  <a:pt x="148" y="3032"/>
                </a:lnTo>
                <a:lnTo>
                  <a:pt x="189" y="3130"/>
                </a:lnTo>
                <a:lnTo>
                  <a:pt x="234" y="3226"/>
                </a:lnTo>
                <a:lnTo>
                  <a:pt x="309" y="3365"/>
                </a:lnTo>
                <a:lnTo>
                  <a:pt x="425" y="3540"/>
                </a:lnTo>
                <a:lnTo>
                  <a:pt x="557" y="3704"/>
                </a:lnTo>
                <a:lnTo>
                  <a:pt x="702" y="3855"/>
                </a:lnTo>
                <a:lnTo>
                  <a:pt x="861" y="3991"/>
                </a:lnTo>
                <a:lnTo>
                  <a:pt x="1033" y="4112"/>
                </a:lnTo>
                <a:lnTo>
                  <a:pt x="1217" y="4216"/>
                </a:lnTo>
                <a:lnTo>
                  <a:pt x="1360" y="4283"/>
                </a:lnTo>
                <a:lnTo>
                  <a:pt x="1460" y="4322"/>
                </a:lnTo>
                <a:lnTo>
                  <a:pt x="1561" y="4357"/>
                </a:lnTo>
                <a:lnTo>
                  <a:pt x="1665" y="4387"/>
                </a:lnTo>
                <a:lnTo>
                  <a:pt x="1770" y="4412"/>
                </a:lnTo>
                <a:lnTo>
                  <a:pt x="1878" y="4431"/>
                </a:lnTo>
                <a:lnTo>
                  <a:pt x="1987" y="4446"/>
                </a:lnTo>
                <a:lnTo>
                  <a:pt x="2097" y="4455"/>
                </a:lnTo>
                <a:lnTo>
                  <a:pt x="2153" y="4457"/>
                </a:lnTo>
                <a:lnTo>
                  <a:pt x="2078" y="4453"/>
                </a:lnTo>
                <a:lnTo>
                  <a:pt x="1934" y="4431"/>
                </a:lnTo>
                <a:lnTo>
                  <a:pt x="1793" y="4396"/>
                </a:lnTo>
                <a:lnTo>
                  <a:pt x="1659" y="4348"/>
                </a:lnTo>
                <a:lnTo>
                  <a:pt x="1531" y="4289"/>
                </a:lnTo>
                <a:lnTo>
                  <a:pt x="1410" y="4217"/>
                </a:lnTo>
                <a:lnTo>
                  <a:pt x="1297" y="4135"/>
                </a:lnTo>
                <a:lnTo>
                  <a:pt x="1191" y="4044"/>
                </a:lnTo>
                <a:lnTo>
                  <a:pt x="1095" y="3942"/>
                </a:lnTo>
                <a:lnTo>
                  <a:pt x="1007" y="3832"/>
                </a:lnTo>
                <a:lnTo>
                  <a:pt x="931" y="3714"/>
                </a:lnTo>
                <a:lnTo>
                  <a:pt x="866" y="3590"/>
                </a:lnTo>
                <a:lnTo>
                  <a:pt x="812" y="3458"/>
                </a:lnTo>
                <a:lnTo>
                  <a:pt x="771" y="3321"/>
                </a:lnTo>
                <a:lnTo>
                  <a:pt x="742" y="3178"/>
                </a:lnTo>
                <a:lnTo>
                  <a:pt x="728" y="3032"/>
                </a:lnTo>
                <a:lnTo>
                  <a:pt x="726" y="2956"/>
                </a:lnTo>
                <a:lnTo>
                  <a:pt x="728" y="2878"/>
                </a:lnTo>
                <a:lnTo>
                  <a:pt x="744" y="2727"/>
                </a:lnTo>
                <a:lnTo>
                  <a:pt x="774" y="2580"/>
                </a:lnTo>
                <a:lnTo>
                  <a:pt x="817" y="2439"/>
                </a:lnTo>
                <a:lnTo>
                  <a:pt x="874" y="2304"/>
                </a:lnTo>
                <a:lnTo>
                  <a:pt x="943" y="2176"/>
                </a:lnTo>
                <a:lnTo>
                  <a:pt x="1025" y="2056"/>
                </a:lnTo>
                <a:lnTo>
                  <a:pt x="1117" y="1945"/>
                </a:lnTo>
                <a:lnTo>
                  <a:pt x="1219" y="1842"/>
                </a:lnTo>
                <a:lnTo>
                  <a:pt x="1330" y="1751"/>
                </a:lnTo>
                <a:lnTo>
                  <a:pt x="1450" y="1670"/>
                </a:lnTo>
                <a:lnTo>
                  <a:pt x="1578" y="1601"/>
                </a:lnTo>
                <a:lnTo>
                  <a:pt x="1713" y="1543"/>
                </a:lnTo>
                <a:lnTo>
                  <a:pt x="1854" y="1500"/>
                </a:lnTo>
                <a:lnTo>
                  <a:pt x="2001" y="1470"/>
                </a:lnTo>
                <a:lnTo>
                  <a:pt x="2153" y="1454"/>
                </a:lnTo>
                <a:lnTo>
                  <a:pt x="2230" y="1453"/>
                </a:lnTo>
                <a:lnTo>
                  <a:pt x="3371" y="1453"/>
                </a:lnTo>
                <a:lnTo>
                  <a:pt x="4019" y="1451"/>
                </a:lnTo>
                <a:lnTo>
                  <a:pt x="4094" y="1450"/>
                </a:lnTo>
                <a:lnTo>
                  <a:pt x="4242" y="1436"/>
                </a:lnTo>
                <a:lnTo>
                  <a:pt x="4383" y="1407"/>
                </a:lnTo>
                <a:lnTo>
                  <a:pt x="4520" y="1364"/>
                </a:lnTo>
                <a:lnTo>
                  <a:pt x="4651" y="1309"/>
                </a:lnTo>
                <a:lnTo>
                  <a:pt x="4775" y="1242"/>
                </a:lnTo>
                <a:lnTo>
                  <a:pt x="4892" y="1164"/>
                </a:lnTo>
                <a:lnTo>
                  <a:pt x="5000" y="1076"/>
                </a:lnTo>
                <a:lnTo>
                  <a:pt x="5099" y="976"/>
                </a:lnTo>
                <a:lnTo>
                  <a:pt x="5188" y="869"/>
                </a:lnTo>
                <a:lnTo>
                  <a:pt x="5267" y="754"/>
                </a:lnTo>
                <a:lnTo>
                  <a:pt x="5335" y="630"/>
                </a:lnTo>
                <a:lnTo>
                  <a:pt x="5390" y="500"/>
                </a:lnTo>
                <a:lnTo>
                  <a:pt x="5433" y="363"/>
                </a:lnTo>
                <a:lnTo>
                  <a:pt x="5462" y="221"/>
                </a:lnTo>
                <a:lnTo>
                  <a:pt x="5477" y="74"/>
                </a:lnTo>
                <a:lnTo>
                  <a:pt x="5480" y="0"/>
                </a:lnTo>
                <a:lnTo>
                  <a:pt x="4019" y="0"/>
                </a:lnTo>
                <a:close/>
              </a:path>
            </a:pathLst>
          </a:custGeom>
          <a:solidFill>
            <a:srgbClr val="A2B969"/>
          </a:solidFill>
          <a:ln>
            <a:noFill/>
          </a:ln>
        </p:spPr>
        <p:txBody>
          <a:bodyPr vert="horz" wrap="square" lIns="120966" tIns="0" rIns="362898" bIns="60483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US" sz="4200" b="1" dirty="0"/>
          </a:p>
        </p:txBody>
      </p:sp>
      <p:sp>
        <p:nvSpPr>
          <p:cNvPr id="101" name="Oval 100"/>
          <p:cNvSpPr/>
          <p:nvPr/>
        </p:nvSpPr>
        <p:spPr>
          <a:xfrm>
            <a:off x="987715" y="5823345"/>
            <a:ext cx="812191" cy="3529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66" tIns="60483" rIns="120966" bIns="60483" rtlCol="0" anchor="ctr"/>
          <a:lstStyle/>
          <a:p>
            <a:pPr algn="ctr"/>
            <a:endParaRPr lang="en-US"/>
          </a:p>
        </p:txBody>
      </p:sp>
      <p:sp>
        <p:nvSpPr>
          <p:cNvPr id="102" name="Freeform 455"/>
          <p:cNvSpPr/>
          <p:nvPr/>
        </p:nvSpPr>
        <p:spPr>
          <a:xfrm>
            <a:off x="1055742" y="5738999"/>
            <a:ext cx="681700" cy="232983"/>
          </a:xfrm>
          <a:custGeom>
            <a:avLst/>
            <a:gdLst/>
            <a:ahLst/>
            <a:cxnLst/>
            <a:rect l="l" t="t" r="r" b="b"/>
            <a:pathLst>
              <a:path w="504825" h="396648">
                <a:moveTo>
                  <a:pt x="252413" y="0"/>
                </a:moveTo>
                <a:cubicBezTo>
                  <a:pt x="286593" y="0"/>
                  <a:pt x="319272" y="6667"/>
                  <a:pt x="350447" y="20001"/>
                </a:cubicBezTo>
                <a:cubicBezTo>
                  <a:pt x="381623" y="33336"/>
                  <a:pt x="408480" y="51271"/>
                  <a:pt x="431017" y="73808"/>
                </a:cubicBezTo>
                <a:cubicBezTo>
                  <a:pt x="453554" y="96345"/>
                  <a:pt x="471489" y="123201"/>
                  <a:pt x="484824" y="154377"/>
                </a:cubicBezTo>
                <a:cubicBezTo>
                  <a:pt x="498158" y="185553"/>
                  <a:pt x="504825" y="218231"/>
                  <a:pt x="504825" y="252412"/>
                </a:cubicBezTo>
                <a:cubicBezTo>
                  <a:pt x="504825" y="301430"/>
                  <a:pt x="491584" y="346785"/>
                  <a:pt x="465104" y="388479"/>
                </a:cubicBezTo>
                <a:cubicBezTo>
                  <a:pt x="461535" y="393925"/>
                  <a:pt x="456465" y="396648"/>
                  <a:pt x="449891" y="396648"/>
                </a:cubicBezTo>
                <a:lnTo>
                  <a:pt x="54933" y="396648"/>
                </a:lnTo>
                <a:cubicBezTo>
                  <a:pt x="48360" y="396648"/>
                  <a:pt x="43290" y="393925"/>
                  <a:pt x="39721" y="388479"/>
                </a:cubicBezTo>
                <a:cubicBezTo>
                  <a:pt x="13241" y="346973"/>
                  <a:pt x="0" y="301618"/>
                  <a:pt x="0" y="252412"/>
                </a:cubicBezTo>
                <a:cubicBezTo>
                  <a:pt x="0" y="218231"/>
                  <a:pt x="6667" y="185553"/>
                  <a:pt x="20001" y="154377"/>
                </a:cubicBezTo>
                <a:cubicBezTo>
                  <a:pt x="33335" y="123201"/>
                  <a:pt x="51271" y="96345"/>
                  <a:pt x="73808" y="73808"/>
                </a:cubicBezTo>
                <a:cubicBezTo>
                  <a:pt x="96345" y="51271"/>
                  <a:pt x="123201" y="33336"/>
                  <a:pt x="154377" y="20001"/>
                </a:cubicBezTo>
                <a:cubicBezTo>
                  <a:pt x="185553" y="6667"/>
                  <a:pt x="218232" y="0"/>
                  <a:pt x="252413" y="0"/>
                </a:cubicBezTo>
                <a:close/>
                <a:moveTo>
                  <a:pt x="252413" y="36059"/>
                </a:moveTo>
                <a:cubicBezTo>
                  <a:pt x="242459" y="36059"/>
                  <a:pt x="233960" y="39580"/>
                  <a:pt x="226918" y="46623"/>
                </a:cubicBezTo>
                <a:cubicBezTo>
                  <a:pt x="219875" y="53666"/>
                  <a:pt x="216353" y="62164"/>
                  <a:pt x="216353" y="72118"/>
                </a:cubicBezTo>
                <a:cubicBezTo>
                  <a:pt x="216353" y="82071"/>
                  <a:pt x="219875" y="90570"/>
                  <a:pt x="226918" y="97613"/>
                </a:cubicBezTo>
                <a:cubicBezTo>
                  <a:pt x="233960" y="104655"/>
                  <a:pt x="242459" y="108177"/>
                  <a:pt x="252413" y="108177"/>
                </a:cubicBezTo>
                <a:cubicBezTo>
                  <a:pt x="262366" y="108177"/>
                  <a:pt x="270864" y="104655"/>
                  <a:pt x="277907" y="97613"/>
                </a:cubicBezTo>
                <a:cubicBezTo>
                  <a:pt x="284949" y="90570"/>
                  <a:pt x="288471" y="82071"/>
                  <a:pt x="288471" y="72118"/>
                </a:cubicBezTo>
                <a:cubicBezTo>
                  <a:pt x="288471" y="62164"/>
                  <a:pt x="284949" y="53666"/>
                  <a:pt x="277907" y="46623"/>
                </a:cubicBezTo>
                <a:cubicBezTo>
                  <a:pt x="270864" y="39580"/>
                  <a:pt x="262366" y="36059"/>
                  <a:pt x="252413" y="36059"/>
                </a:cubicBezTo>
                <a:close/>
                <a:moveTo>
                  <a:pt x="378618" y="90147"/>
                </a:moveTo>
                <a:cubicBezTo>
                  <a:pt x="368665" y="90147"/>
                  <a:pt x="360166" y="93669"/>
                  <a:pt x="353124" y="100711"/>
                </a:cubicBezTo>
                <a:cubicBezTo>
                  <a:pt x="346081" y="107754"/>
                  <a:pt x="342560" y="116252"/>
                  <a:pt x="342560" y="126206"/>
                </a:cubicBezTo>
                <a:cubicBezTo>
                  <a:pt x="342560" y="136160"/>
                  <a:pt x="346081" y="144658"/>
                  <a:pt x="353124" y="151701"/>
                </a:cubicBezTo>
                <a:cubicBezTo>
                  <a:pt x="360166" y="158744"/>
                  <a:pt x="368665" y="162265"/>
                  <a:pt x="378618" y="162265"/>
                </a:cubicBezTo>
                <a:cubicBezTo>
                  <a:pt x="388572" y="162265"/>
                  <a:pt x="397071" y="158744"/>
                  <a:pt x="404113" y="151701"/>
                </a:cubicBezTo>
                <a:cubicBezTo>
                  <a:pt x="411156" y="144658"/>
                  <a:pt x="414678" y="136160"/>
                  <a:pt x="414678" y="126206"/>
                </a:cubicBezTo>
                <a:cubicBezTo>
                  <a:pt x="414678" y="116252"/>
                  <a:pt x="411156" y="107754"/>
                  <a:pt x="404113" y="100711"/>
                </a:cubicBezTo>
                <a:cubicBezTo>
                  <a:pt x="397071" y="93669"/>
                  <a:pt x="388572" y="90147"/>
                  <a:pt x="378618" y="90147"/>
                </a:cubicBezTo>
                <a:close/>
                <a:moveTo>
                  <a:pt x="126206" y="90147"/>
                </a:moveTo>
                <a:cubicBezTo>
                  <a:pt x="116252" y="90147"/>
                  <a:pt x="107754" y="93669"/>
                  <a:pt x="100712" y="100711"/>
                </a:cubicBezTo>
                <a:cubicBezTo>
                  <a:pt x="93668" y="107754"/>
                  <a:pt x="90147" y="116252"/>
                  <a:pt x="90147" y="126206"/>
                </a:cubicBezTo>
                <a:cubicBezTo>
                  <a:pt x="90147" y="136160"/>
                  <a:pt x="93668" y="144658"/>
                  <a:pt x="100712" y="151701"/>
                </a:cubicBezTo>
                <a:cubicBezTo>
                  <a:pt x="107754" y="158744"/>
                  <a:pt x="116252" y="162265"/>
                  <a:pt x="126206" y="162265"/>
                </a:cubicBezTo>
                <a:cubicBezTo>
                  <a:pt x="136160" y="162265"/>
                  <a:pt x="144658" y="158744"/>
                  <a:pt x="151701" y="151701"/>
                </a:cubicBezTo>
                <a:cubicBezTo>
                  <a:pt x="158744" y="144658"/>
                  <a:pt x="162265" y="136160"/>
                  <a:pt x="162265" y="126206"/>
                </a:cubicBezTo>
                <a:cubicBezTo>
                  <a:pt x="162265" y="116252"/>
                  <a:pt x="158744" y="107754"/>
                  <a:pt x="151701" y="100711"/>
                </a:cubicBezTo>
                <a:cubicBezTo>
                  <a:pt x="144658" y="93669"/>
                  <a:pt x="136160" y="90147"/>
                  <a:pt x="126206" y="90147"/>
                </a:cubicBezTo>
                <a:close/>
                <a:moveTo>
                  <a:pt x="291429" y="131594"/>
                </a:moveTo>
                <a:cubicBezTo>
                  <a:pt x="289175" y="131899"/>
                  <a:pt x="286969" y="132685"/>
                  <a:pt x="284809" y="133953"/>
                </a:cubicBezTo>
                <a:cubicBezTo>
                  <a:pt x="280489" y="136488"/>
                  <a:pt x="277672" y="140198"/>
                  <a:pt x="276358" y="145081"/>
                </a:cubicBezTo>
                <a:lnTo>
                  <a:pt x="247905" y="252694"/>
                </a:lnTo>
                <a:cubicBezTo>
                  <a:pt x="236636" y="253633"/>
                  <a:pt x="226589" y="257718"/>
                  <a:pt x="217762" y="264948"/>
                </a:cubicBezTo>
                <a:cubicBezTo>
                  <a:pt x="208935" y="272179"/>
                  <a:pt x="203019" y="281428"/>
                  <a:pt x="200015" y="292697"/>
                </a:cubicBezTo>
                <a:cubicBezTo>
                  <a:pt x="196258" y="307158"/>
                  <a:pt x="198136" y="320868"/>
                  <a:pt x="205648" y="333827"/>
                </a:cubicBezTo>
                <a:cubicBezTo>
                  <a:pt x="213161" y="346785"/>
                  <a:pt x="224147" y="355143"/>
                  <a:pt x="238609" y="358899"/>
                </a:cubicBezTo>
                <a:cubicBezTo>
                  <a:pt x="253070" y="362655"/>
                  <a:pt x="266780" y="360777"/>
                  <a:pt x="279739" y="353265"/>
                </a:cubicBezTo>
                <a:cubicBezTo>
                  <a:pt x="292697" y="345752"/>
                  <a:pt x="301054" y="334766"/>
                  <a:pt x="304811" y="320305"/>
                </a:cubicBezTo>
                <a:cubicBezTo>
                  <a:pt x="307815" y="309036"/>
                  <a:pt x="307252" y="298050"/>
                  <a:pt x="303120" y="287344"/>
                </a:cubicBezTo>
                <a:cubicBezTo>
                  <a:pt x="298988" y="276639"/>
                  <a:pt x="292227" y="268094"/>
                  <a:pt x="282837" y="261709"/>
                </a:cubicBezTo>
                <a:lnTo>
                  <a:pt x="311290" y="154096"/>
                </a:lnTo>
                <a:cubicBezTo>
                  <a:pt x="312417" y="149212"/>
                  <a:pt x="311712" y="144658"/>
                  <a:pt x="309177" y="140432"/>
                </a:cubicBezTo>
                <a:cubicBezTo>
                  <a:pt x="306642" y="136207"/>
                  <a:pt x="303026" y="133437"/>
                  <a:pt x="298331" y="132122"/>
                </a:cubicBezTo>
                <a:cubicBezTo>
                  <a:pt x="295983" y="131465"/>
                  <a:pt x="293683" y="131289"/>
                  <a:pt x="291429" y="131594"/>
                </a:cubicBezTo>
                <a:close/>
                <a:moveTo>
                  <a:pt x="432707" y="216353"/>
                </a:moveTo>
                <a:cubicBezTo>
                  <a:pt x="422753" y="216353"/>
                  <a:pt x="414255" y="219875"/>
                  <a:pt x="407213" y="226918"/>
                </a:cubicBezTo>
                <a:cubicBezTo>
                  <a:pt x="400169" y="233960"/>
                  <a:pt x="396648" y="242458"/>
                  <a:pt x="396648" y="252412"/>
                </a:cubicBezTo>
                <a:cubicBezTo>
                  <a:pt x="396648" y="262366"/>
                  <a:pt x="400169" y="270864"/>
                  <a:pt x="407213" y="277907"/>
                </a:cubicBezTo>
                <a:cubicBezTo>
                  <a:pt x="414255" y="284950"/>
                  <a:pt x="422753" y="288471"/>
                  <a:pt x="432707" y="288471"/>
                </a:cubicBezTo>
                <a:cubicBezTo>
                  <a:pt x="442661" y="288471"/>
                  <a:pt x="451159" y="284950"/>
                  <a:pt x="458202" y="277907"/>
                </a:cubicBezTo>
                <a:cubicBezTo>
                  <a:pt x="465245" y="270864"/>
                  <a:pt x="468766" y="262366"/>
                  <a:pt x="468766" y="252412"/>
                </a:cubicBezTo>
                <a:cubicBezTo>
                  <a:pt x="468766" y="242458"/>
                  <a:pt x="465245" y="233960"/>
                  <a:pt x="458202" y="226918"/>
                </a:cubicBezTo>
                <a:cubicBezTo>
                  <a:pt x="451159" y="219875"/>
                  <a:pt x="442661" y="216353"/>
                  <a:pt x="432707" y="216353"/>
                </a:cubicBezTo>
                <a:close/>
                <a:moveTo>
                  <a:pt x="72118" y="216353"/>
                </a:moveTo>
                <a:cubicBezTo>
                  <a:pt x="62164" y="216353"/>
                  <a:pt x="53666" y="219875"/>
                  <a:pt x="46623" y="226918"/>
                </a:cubicBezTo>
                <a:cubicBezTo>
                  <a:pt x="39580" y="233960"/>
                  <a:pt x="36059" y="242458"/>
                  <a:pt x="36059" y="252412"/>
                </a:cubicBezTo>
                <a:cubicBezTo>
                  <a:pt x="36059" y="262366"/>
                  <a:pt x="39580" y="270864"/>
                  <a:pt x="46623" y="277907"/>
                </a:cubicBezTo>
                <a:cubicBezTo>
                  <a:pt x="53666" y="284950"/>
                  <a:pt x="62164" y="288471"/>
                  <a:pt x="72118" y="288471"/>
                </a:cubicBezTo>
                <a:cubicBezTo>
                  <a:pt x="82072" y="288471"/>
                  <a:pt x="90570" y="284950"/>
                  <a:pt x="97612" y="277907"/>
                </a:cubicBezTo>
                <a:cubicBezTo>
                  <a:pt x="104655" y="270864"/>
                  <a:pt x="108177" y="262366"/>
                  <a:pt x="108177" y="252412"/>
                </a:cubicBezTo>
                <a:cubicBezTo>
                  <a:pt x="108177" y="242458"/>
                  <a:pt x="104655" y="233960"/>
                  <a:pt x="97612" y="226918"/>
                </a:cubicBezTo>
                <a:cubicBezTo>
                  <a:pt x="90570" y="219875"/>
                  <a:pt x="82072" y="216353"/>
                  <a:pt x="72118" y="216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66" tIns="60483" rIns="120966" bIns="60483"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2973660" y="4539363"/>
            <a:ext cx="8512261" cy="431411"/>
          </a:xfrm>
          <a:prstGeom prst="rect">
            <a:avLst/>
          </a:prstGeom>
        </p:spPr>
        <p:txBody>
          <a:bodyPr wrap="square" lIns="120966" tIns="60483" rIns="120966" bIns="60483">
            <a:spAutoFit/>
          </a:bodyPr>
          <a:lstStyle/>
          <a:p>
            <a:pPr lvl="0"/>
            <a:r>
              <a:rPr lang="en-IN" sz="2000" b="1" dirty="0" smtClean="0">
                <a:latin typeface="Roboto Condensed" charset="0"/>
                <a:cs typeface="Roboto Condensed" charset="0"/>
              </a:rPr>
              <a:t>CCTV coverage of FLC for monitoring at </a:t>
            </a:r>
            <a:r>
              <a:rPr lang="en-IN" sz="2000" b="1" dirty="0">
                <a:latin typeface="Roboto Condensed" charset="0"/>
                <a:cs typeface="Roboto Condensed" charset="0"/>
              </a:rPr>
              <a:t>DEO/CEO/ECI </a:t>
            </a:r>
            <a:r>
              <a:rPr lang="en-IN" sz="2000" b="1" dirty="0" smtClean="0">
                <a:latin typeface="Roboto Condensed" charset="0"/>
                <a:cs typeface="Roboto Condensed" charset="0"/>
              </a:rPr>
              <a:t>level</a:t>
            </a:r>
            <a:r>
              <a:rPr lang="en-IN" sz="2000" b="1" dirty="0">
                <a:latin typeface="Roboto Condensed" charset="0"/>
                <a:cs typeface="Roboto Condensed" charset="0"/>
              </a:rPr>
              <a:t> 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067" y="4738967"/>
            <a:ext cx="1160377" cy="123301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861594" y="3760787"/>
            <a:ext cx="7828890" cy="1091643"/>
          </a:xfrm>
          <a:prstGeom prst="rect">
            <a:avLst/>
          </a:prstGeom>
        </p:spPr>
        <p:txBody>
          <a:bodyPr wrap="square" lIns="120966" tIns="60483" rIns="120966" bIns="60483">
            <a:spAutoFit/>
          </a:bodyPr>
          <a:lstStyle/>
          <a:p>
            <a:pPr lvl="0"/>
            <a:r>
              <a:rPr lang="en-IN" sz="2100" b="1" dirty="0" smtClean="0">
                <a:solidFill>
                  <a:srgbClr val="C00000"/>
                </a:solidFill>
                <a:latin typeface="Roboto Condensed" charset="0"/>
                <a:cs typeface="Roboto Condensed" charset="0"/>
              </a:rPr>
              <a:t>FLC-OK and FLC-rejected EVMs &amp; VVPATs shall be marked in ETS using Mobile App (Shifting/FLC/Randomization App) on same day before the close of work. </a:t>
            </a:r>
            <a:endParaRPr lang="en-IN" sz="2100" b="1" dirty="0">
              <a:solidFill>
                <a:srgbClr val="C00000"/>
              </a:solidFill>
              <a:latin typeface="Roboto Condensed" charset="0"/>
              <a:cs typeface="Roboto Condense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28194" y="4751387"/>
            <a:ext cx="7828890" cy="445313"/>
          </a:xfrm>
          <a:prstGeom prst="rect">
            <a:avLst/>
          </a:prstGeom>
        </p:spPr>
        <p:txBody>
          <a:bodyPr wrap="square" lIns="120966" tIns="60483" rIns="120966" bIns="60483">
            <a:spAutoFit/>
          </a:bodyPr>
          <a:lstStyle/>
          <a:p>
            <a:pPr lvl="0"/>
            <a:r>
              <a:rPr lang="en-IN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charset="0"/>
                <a:cs typeface="Roboto Condensed" charset="0"/>
              </a:rPr>
              <a:t>CCTV Coverage of FLC for monitoring at DEO/CEO level.</a:t>
            </a:r>
            <a:endParaRPr lang="en-IN" sz="21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charset="0"/>
              <a:cs typeface="Roboto Condensed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75794" y="5208587"/>
            <a:ext cx="7828890" cy="445313"/>
          </a:xfrm>
          <a:prstGeom prst="rect">
            <a:avLst/>
          </a:prstGeom>
        </p:spPr>
        <p:txBody>
          <a:bodyPr wrap="square" lIns="120966" tIns="60483" rIns="120966" bIns="60483">
            <a:spAutoFit/>
          </a:bodyPr>
          <a:lstStyle/>
          <a:p>
            <a:pPr lvl="0"/>
            <a:r>
              <a:rPr lang="en-IN" sz="2100" b="1" dirty="0" smtClean="0">
                <a:solidFill>
                  <a:srgbClr val="C00000"/>
                </a:solidFill>
                <a:latin typeface="Roboto Condensed" charset="0"/>
                <a:cs typeface="Roboto Condensed" charset="0"/>
              </a:rPr>
              <a:t>Web Casting /Video-recording of FLC proceedings</a:t>
            </a:r>
            <a:r>
              <a:rPr lang="en-IN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charset="0"/>
                <a:cs typeface="Roboto Condensed" charset="0"/>
              </a:rPr>
              <a:t>.</a:t>
            </a:r>
            <a:endParaRPr lang="en-IN" sz="21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charset="0"/>
              <a:cs typeface="Roboto Condense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0994" y="5741987"/>
            <a:ext cx="7828890" cy="768478"/>
          </a:xfrm>
          <a:prstGeom prst="rect">
            <a:avLst/>
          </a:prstGeom>
        </p:spPr>
        <p:txBody>
          <a:bodyPr wrap="square" lIns="120966" tIns="60483" rIns="120966" bIns="60483">
            <a:spAutoFit/>
          </a:bodyPr>
          <a:lstStyle/>
          <a:p>
            <a:pPr lvl="0"/>
            <a:r>
              <a:rPr lang="en-IN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charset="0"/>
                <a:cs typeface="Roboto Condensed" charset="0"/>
              </a:rPr>
              <a:t>All FLC-rejected units to be despatched to PSUs for repairs within 7 DAYS of completion of FLC.</a:t>
            </a:r>
            <a:endParaRPr lang="en-IN" sz="21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368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2610818" y="-265"/>
            <a:ext cx="8352928" cy="109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RESPONSIBILITIES OF FLC INCHARGE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94327" y="935707"/>
            <a:ext cx="7681387" cy="13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294" name="Picture 6" descr="https://digitalready.co/sites/default/files/styles/1000x427/public/Search-Engine-Optimization-Analyst-Roles-Responsibilities-Companies-and-Salaries%20%281%29.png?itok=_xeCvoJ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" y="1583779"/>
            <a:ext cx="119903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8530" y="1322387"/>
            <a:ext cx="11871938" cy="512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Close Monitoring to ensure no shortcuts are adopted by Engineers in the FLC Process</a:t>
            </a:r>
          </a:p>
          <a:p>
            <a:pPr marL="457200" indent="-457200" algn="just"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b="1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Availability of casual </a:t>
            </a:r>
            <a:r>
              <a:rPr lang="en-US" sz="2600" b="1" dirty="0" err="1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labour</a:t>
            </a:r>
            <a:r>
              <a:rPr lang="en-US" sz="2600" b="1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 to expedite FLC work</a:t>
            </a:r>
          </a:p>
          <a:p>
            <a:pPr marL="457200" indent="-457200" algn="just"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Presence of Political Party representatives during FLC</a:t>
            </a:r>
          </a:p>
          <a:p>
            <a:pPr marL="457200" indent="-457200" algn="just"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b="1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Providing new power packs and paper rolls for FLC</a:t>
            </a:r>
          </a:p>
          <a:p>
            <a:pPr marL="457200" indent="-457200" algn="just"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Availability of tables, chairs, power points, drinking water </a:t>
            </a:r>
            <a:r>
              <a:rPr lang="en-US" sz="2600" b="1" dirty="0" err="1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etc</a:t>
            </a:r>
            <a:endParaRPr lang="en-US" sz="2600" b="1" dirty="0">
              <a:solidFill>
                <a:schemeClr val="tx2">
                  <a:lumMod val="50000"/>
                </a:schemeClr>
              </a:solidFill>
              <a:latin typeface="Roboto Condensed" charset="0"/>
              <a:ea typeface="Roboto Condensed" charset="0"/>
            </a:endParaRPr>
          </a:p>
          <a:p>
            <a:pPr marL="457200" indent="-457200" algn="just"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b="1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Signing Green ‘FLC ok’ Sticker only after his satisfaction</a:t>
            </a:r>
          </a:p>
          <a:p>
            <a:pPr marL="457200" indent="-457200" algn="just"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Transfer of FLC Ok and FLC defective EVMs to respective warehouses in ETS-Use Mob app 2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(Shifting/FLC/Randomization App) for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this</a:t>
            </a:r>
          </a:p>
          <a:p>
            <a:pPr marL="457200" indent="-457200" algn="just"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b="1" dirty="0">
                <a:solidFill>
                  <a:srgbClr val="C00000"/>
                </a:solidFill>
                <a:latin typeface="Roboto Condensed" charset="0"/>
                <a:ea typeface="Roboto Condensed" charset="0"/>
              </a:rPr>
              <a:t>Storage and sealing of FLC passed EVMs in FLC strong room in presence of political party representatives.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19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661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78ADA871-FA43-4A28-A354-A8BA2C6D1493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2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121622" y="-44797"/>
            <a:ext cx="8393272" cy="1030397"/>
          </a:xfrm>
          <a:prstGeom prst="rect">
            <a:avLst/>
          </a:prstGeom>
        </p:spPr>
        <p:txBody>
          <a:bodyPr vert="horz" lIns="120942" tIns="60472" rIns="120942" bIns="6047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TYPES OF MACHINES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976911" y="985152"/>
            <a:ext cx="7446267" cy="4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Picture 22"/>
          <p:cNvPicPr/>
          <p:nvPr/>
        </p:nvPicPr>
        <p:blipFill>
          <a:blip r:embed="rId3" cstate="print"/>
          <a:srcRect b="5435"/>
          <a:stretch>
            <a:fillRect/>
          </a:stretch>
        </p:blipFill>
        <p:spPr bwMode="auto">
          <a:xfrm>
            <a:off x="889794" y="1703387"/>
            <a:ext cx="9396551" cy="45961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1270794" y="1855787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esponsibil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2" y="2274068"/>
            <a:ext cx="2755590" cy="3078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49124" y="-124366"/>
            <a:ext cx="10622734" cy="11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RESPONSIBILITIES OF DEOs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29380" y="788987"/>
            <a:ext cx="7681387" cy="13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03024" y="1017587"/>
            <a:ext cx="67737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IN" sz="2400" dirty="0">
                <a:solidFill>
                  <a:srgbClr val="000066"/>
                </a:solidFill>
                <a:latin typeface="Arial" charset="0"/>
              </a:rPr>
              <a:t>Selection of appropriate place for the FLC and nominating FLC in-charge (</a:t>
            </a:r>
            <a:r>
              <a:rPr lang="en-IN" sz="2400" dirty="0" err="1">
                <a:solidFill>
                  <a:srgbClr val="000066"/>
                </a:solidFill>
                <a:latin typeface="Arial" charset="0"/>
              </a:rPr>
              <a:t>Dy</a:t>
            </a:r>
            <a:r>
              <a:rPr lang="en-IN" sz="2400" dirty="0">
                <a:solidFill>
                  <a:srgbClr val="000066"/>
                </a:solidFill>
                <a:latin typeface="Arial" charset="0"/>
              </a:rPr>
              <a:t> DEO or above)</a:t>
            </a:r>
          </a:p>
          <a:p>
            <a:pPr lvl="0"/>
            <a:endParaRPr lang="en-US" sz="2400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61" y="1975186"/>
            <a:ext cx="6807966" cy="185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09094" y="1297577"/>
            <a:ext cx="437321" cy="467137"/>
            <a:chOff x="1341784" y="2742876"/>
            <a:chExt cx="437321" cy="467137"/>
          </a:xfrm>
        </p:grpSpPr>
        <p:sp>
          <p:nvSpPr>
            <p:cNvPr id="21" name="Oval 20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1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872871" y="2828940"/>
            <a:ext cx="309766" cy="42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2400" b="1" dirty="0">
                <a:solidFill>
                  <a:schemeClr val="bg1"/>
                </a:solidFill>
                <a:latin typeface="Intel Clear" panose="020B0604020203020204" pitchFamily="34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734988" y="2084386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30983" y="2236912"/>
            <a:ext cx="5982326" cy="45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>
                <a:solidFill>
                  <a:srgbClr val="000066"/>
                </a:solidFill>
                <a:latin typeface="Arial" charset="0"/>
              </a:rPr>
              <a:t>Provisioning for logistics support</a:t>
            </a:r>
          </a:p>
          <a:p>
            <a:pPr lvl="0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Intel Clear" panose="020B0604020203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09094" y="2161673"/>
            <a:ext cx="437321" cy="467137"/>
            <a:chOff x="1341784" y="2742876"/>
            <a:chExt cx="437321" cy="467137"/>
          </a:xfrm>
        </p:grpSpPr>
        <p:sp>
          <p:nvSpPr>
            <p:cNvPr id="28" name="Oval 2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2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 flipV="1">
            <a:off x="3762946" y="2844833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430983" y="2998787"/>
            <a:ext cx="5982326" cy="106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IN" sz="2400" dirty="0">
                <a:solidFill>
                  <a:srgbClr val="000066"/>
                </a:solidFill>
                <a:latin typeface="Arial" charset="0"/>
              </a:rPr>
              <a:t>Sensitisation of political parties to maximise their participation in the FLC process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09094" y="3276882"/>
            <a:ext cx="437321" cy="467137"/>
            <a:chOff x="1341784" y="2742876"/>
            <a:chExt cx="437321" cy="467137"/>
          </a:xfrm>
        </p:grpSpPr>
        <p:sp>
          <p:nvSpPr>
            <p:cNvPr id="33" name="Oval 32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3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 flipV="1">
            <a:off x="3762946" y="3989387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403024" y="4141787"/>
            <a:ext cx="7587364" cy="5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IN" sz="2400" dirty="0">
                <a:solidFill>
                  <a:srgbClr val="000066"/>
                </a:solidFill>
                <a:latin typeface="Arial" charset="0"/>
              </a:rPr>
              <a:t>Finalisation of the FLC schedule so as to ensure adequate time availability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09094" y="4284994"/>
            <a:ext cx="437321" cy="467137"/>
            <a:chOff x="1341784" y="2742876"/>
            <a:chExt cx="437321" cy="467137"/>
          </a:xfrm>
        </p:grpSpPr>
        <p:sp>
          <p:nvSpPr>
            <p:cNvPr id="38" name="Oval 3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4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 flipV="1">
            <a:off x="3734988" y="4968154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4" y="2766530"/>
            <a:ext cx="6807966" cy="185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0" y="3913187"/>
            <a:ext cx="6807966" cy="18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02" y="4896147"/>
            <a:ext cx="6807966" cy="1854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61" y="5832251"/>
            <a:ext cx="6807966" cy="185401"/>
          </a:xfrm>
          <a:prstGeom prst="rect">
            <a:avLst/>
          </a:prstGeom>
        </p:spPr>
      </p:pic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4358974" y="5006701"/>
            <a:ext cx="7587364" cy="5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IN" sz="2400" dirty="0">
                <a:solidFill>
                  <a:srgbClr val="000066"/>
                </a:solidFill>
                <a:latin typeface="Arial" charset="0"/>
              </a:rPr>
              <a:t>Ensuring proper preparation for conduct of FLC during the ECI observers visit, prior to start of FLC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09094" y="5155912"/>
            <a:ext cx="437321" cy="467137"/>
            <a:chOff x="1341784" y="2742876"/>
            <a:chExt cx="437321" cy="467137"/>
          </a:xfrm>
        </p:grpSpPr>
        <p:sp>
          <p:nvSpPr>
            <p:cNvPr id="48" name="Oval 4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5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3690938" y="5839072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20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662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6" grpId="0" uiExpand="1" build="p"/>
      <p:bldP spid="31" grpId="0" build="p"/>
      <p:bldP spid="36" grpId="0" build="p"/>
      <p:bldP spid="4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esponsibil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2" y="2274068"/>
            <a:ext cx="2755590" cy="3078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49124" y="-124366"/>
            <a:ext cx="10622734" cy="11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marL="0" marR="0" lvl="0" indent="0" algn="ctr" defTabSz="59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Roboto Condensed" charset="0"/>
                <a:ea typeface="Roboto Condensed" charset="0"/>
                <a:cs typeface="+mn-cs"/>
              </a:rPr>
              <a:t>RESPONSIBILITIS OF DEOs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29380" y="940063"/>
            <a:ext cx="7681387" cy="13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03024" y="1151731"/>
            <a:ext cx="7136787" cy="50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9437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Verdana"/>
              </a:rPr>
              <a:t>Monitoring the rejections,  quality and progress of FLC through frequent visits to FLC hall</a:t>
            </a:r>
          </a:p>
          <a:p>
            <a:pPr marL="0" marR="0" lvl="0" indent="0" algn="l" defTabSz="59437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Verdan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61" y="1888037"/>
            <a:ext cx="6807966" cy="18540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09094" y="1297577"/>
            <a:ext cx="437321" cy="467137"/>
            <a:chOff x="1341784" y="2742876"/>
            <a:chExt cx="437321" cy="467137"/>
          </a:xfrm>
        </p:grpSpPr>
        <p:sp>
          <p:nvSpPr>
            <p:cNvPr id="21" name="Oval 20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9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l" defTabSz="59437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 panose="020B0604020203020204" pitchFamily="34" charset="0"/>
                  <a:ea typeface="ＭＳ Ｐゴシック" pitchFamily="34" charset="-128"/>
                  <a:cs typeface="Verdana"/>
                </a:rPr>
                <a:t>6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872871" y="2828940"/>
            <a:ext cx="309766" cy="42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9437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ＭＳ Ｐゴシック" pitchFamily="34" charset="-128"/>
                <a:cs typeface="Verdana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734988" y="1943819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30983" y="2770187"/>
            <a:ext cx="7108828" cy="5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just" defTabSz="594375" rtl="0" eaLnBrk="1" fontAlgn="base" latinLnBrk="0" hangingPunct="1">
              <a:lnSpc>
                <a:spcPct val="100000"/>
              </a:lnSpc>
              <a:spcBef>
                <a:spcPts val="926"/>
              </a:spcBef>
              <a:spcAft>
                <a:spcPct val="0"/>
              </a:spcAft>
              <a:buClr>
                <a:srgbClr val="000066"/>
              </a:buClr>
              <a:buSzPct val="100000"/>
              <a:buFontTx/>
              <a:buNone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Verdana"/>
              </a:rPr>
              <a:t>Provisioning for new power packs and paper rolls for use during FLC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09094" y="2161673"/>
            <a:ext cx="437321" cy="467137"/>
            <a:chOff x="1341784" y="2742876"/>
            <a:chExt cx="437321" cy="467137"/>
          </a:xfrm>
        </p:grpSpPr>
        <p:sp>
          <p:nvSpPr>
            <p:cNvPr id="28" name="Oval 2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9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l" defTabSz="59437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 panose="020B0604020203020204" pitchFamily="34" charset="0"/>
                  <a:ea typeface="ＭＳ Ｐゴシック" pitchFamily="34" charset="-128"/>
                  <a:cs typeface="Verdana"/>
                </a:rPr>
                <a:t>7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 flipV="1">
            <a:off x="3762946" y="2663089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430983" y="3757339"/>
            <a:ext cx="7324850" cy="5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just" defTabSz="594375" rtl="0" eaLnBrk="1" fontAlgn="base" latinLnBrk="0" hangingPunct="1">
              <a:lnSpc>
                <a:spcPct val="100000"/>
              </a:lnSpc>
              <a:spcBef>
                <a:spcPts val="926"/>
              </a:spcBef>
              <a:spcAft>
                <a:spcPct val="0"/>
              </a:spcAft>
              <a:buClr>
                <a:srgbClr val="000066"/>
              </a:buClr>
              <a:buSzPct val="100000"/>
              <a:buFontTx/>
              <a:buNone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Verdana"/>
              </a:rPr>
              <a:t>All movements of EVMs to be only through ETS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09094" y="2998787"/>
            <a:ext cx="437321" cy="467137"/>
            <a:chOff x="1341784" y="2742876"/>
            <a:chExt cx="437321" cy="467137"/>
          </a:xfrm>
        </p:grpSpPr>
        <p:sp>
          <p:nvSpPr>
            <p:cNvPr id="33" name="Oval 32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9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l" defTabSz="59437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 panose="020B0604020203020204" pitchFamily="34" charset="0"/>
                  <a:ea typeface="ＭＳ Ｐゴシック" pitchFamily="34" charset="-128"/>
                  <a:cs typeface="Verdana"/>
                </a:rPr>
                <a:t>8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 flipV="1">
            <a:off x="3762946" y="3527995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403024" y="4406229"/>
            <a:ext cx="7587364" cy="5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9437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Verdana"/>
              </a:rPr>
              <a:t>No EVM to be used for T&amp;A activities without undergoing FLC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09094" y="3763426"/>
            <a:ext cx="437321" cy="467137"/>
            <a:chOff x="1341784" y="2742876"/>
            <a:chExt cx="437321" cy="467137"/>
          </a:xfrm>
        </p:grpSpPr>
        <p:sp>
          <p:nvSpPr>
            <p:cNvPr id="38" name="Oval 3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9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l" defTabSz="59437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 panose="020B0604020203020204" pitchFamily="34" charset="0"/>
                  <a:ea typeface="ＭＳ Ｐゴシック" pitchFamily="34" charset="-128"/>
                  <a:cs typeface="Verdana"/>
                </a:rPr>
                <a:t>9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 flipV="1">
            <a:off x="3734988" y="4294186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4" y="2584786"/>
            <a:ext cx="6807966" cy="185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0" y="3455987"/>
            <a:ext cx="6807966" cy="18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02" y="4184986"/>
            <a:ext cx="6807966" cy="1854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61" y="5175586"/>
            <a:ext cx="6807966" cy="185401"/>
          </a:xfrm>
          <a:prstGeom prst="rect">
            <a:avLst/>
          </a:prstGeom>
        </p:spPr>
      </p:pic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4339010" y="5360987"/>
            <a:ext cx="7200801" cy="5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9437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66"/>
              </a:buClr>
              <a:buSzPct val="100000"/>
              <a:buFontTx/>
              <a:buNone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Verdana"/>
              </a:rPr>
              <a:t>Storage of FLC passed EVMs in FLC strong room in presence of political party representatives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09094" y="4598987"/>
            <a:ext cx="437321" cy="467137"/>
            <a:chOff x="1341784" y="2742876"/>
            <a:chExt cx="437321" cy="467137"/>
          </a:xfrm>
        </p:grpSpPr>
        <p:sp>
          <p:nvSpPr>
            <p:cNvPr id="48" name="Oval 4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9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l" defTabSz="59437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 panose="020B0604020203020204" pitchFamily="34" charset="0"/>
                  <a:ea typeface="ＭＳ Ｐゴシック" pitchFamily="34" charset="-128"/>
                  <a:cs typeface="Verdana"/>
                </a:rPr>
                <a:t>10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3690938" y="5284786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marL="0" marR="0" lvl="0" indent="0" algn="r" defTabSz="594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  <a:defRPr/>
            </a:pPr>
            <a:fld id="{BF36BAD0-E4EE-4942-9303-C369E5C22357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pPr marL="0" marR="0" lvl="0" indent="0" algn="r" defTabSz="59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  <a:defRPr/>
              </a:pPr>
              <a:t>21</a:t>
            </a:fld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827350" y="5589587"/>
            <a:ext cx="437321" cy="467137"/>
            <a:chOff x="1341784" y="2742876"/>
            <a:chExt cx="437321" cy="467137"/>
          </a:xfrm>
        </p:grpSpPr>
        <p:sp>
          <p:nvSpPr>
            <p:cNvPr id="53" name="Oval 52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94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l" defTabSz="59437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l Clear" panose="020B0604020203020204" pitchFamily="34" charset="0"/>
                  <a:ea typeface="ＭＳ Ｐゴシック" pitchFamily="34" charset="-128"/>
                  <a:cs typeface="Verdana"/>
                </a:rPr>
                <a:t>11</a:t>
              </a:r>
            </a:p>
            <a:p>
              <a:pPr marL="0" marR="0" lvl="0" indent="0" algn="l" defTabSz="594375" rtl="0" eaLnBrk="1" fontAlgn="base" latinLnBrk="0" hangingPunct="1">
                <a:lnSpc>
                  <a:spcPct val="100000"/>
                </a:lnSpc>
                <a:spcBef>
                  <a:spcPct val="7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 panose="020B0604020203020204" pitchFamily="34" charset="0"/>
                <a:ea typeface="ＭＳ Ｐゴシック" pitchFamily="34" charset="-128"/>
                <a:cs typeface="Verdana"/>
              </a:endParaRPr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4318794" y="2084387"/>
            <a:ext cx="7200801" cy="58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594375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66"/>
              </a:buClr>
              <a:buSzPct val="100000"/>
              <a:buFontTx/>
              <a:buNone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Verdana"/>
              </a:rPr>
              <a:t>Arrangement of additional warehouse for VVPATs.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3709194" y="6275387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261" y="6199187"/>
            <a:ext cx="6807966" cy="1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49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6" grpId="0" build="p"/>
      <p:bldP spid="31" grpId="0" build="p"/>
      <p:bldP spid="36" grpId="0" build="p"/>
      <p:bldP spid="46" grpId="0" build="p"/>
      <p:bldP spid="5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esponsibili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2" y="2274068"/>
            <a:ext cx="2755590" cy="3078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49124" y="-124366"/>
            <a:ext cx="10622734" cy="11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RESPONSIBILITIES OF DEOs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29380" y="940063"/>
            <a:ext cx="7681387" cy="136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03024" y="1093787"/>
            <a:ext cx="7136787" cy="70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IN" sz="2400" dirty="0">
                <a:solidFill>
                  <a:srgbClr val="000066"/>
                </a:solidFill>
                <a:latin typeface="Arial" charset="0"/>
              </a:rPr>
              <a:t>After completion of FLC of CU/BU/VVPAT and marking in ETS, DEO to submit Certificate to CEO </a:t>
            </a:r>
          </a:p>
          <a:p>
            <a:pPr lvl="0"/>
            <a:endParaRPr lang="en-IN" sz="24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09094" y="1297577"/>
            <a:ext cx="437321" cy="467137"/>
            <a:chOff x="1341784" y="2742876"/>
            <a:chExt cx="437321" cy="467137"/>
          </a:xfrm>
        </p:grpSpPr>
        <p:sp>
          <p:nvSpPr>
            <p:cNvPr id="21" name="Oval 20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12</a:t>
              </a: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3872871" y="2828940"/>
            <a:ext cx="309766" cy="42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2400" b="1" dirty="0">
                <a:solidFill>
                  <a:schemeClr val="bg1"/>
                </a:solidFill>
                <a:latin typeface="Intel Clear" panose="020B0604020203020204" pitchFamily="34" charset="0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3838300" y="2008186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30983" y="2787952"/>
            <a:ext cx="7108828" cy="5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spcBef>
                <a:spcPts val="926"/>
              </a:spcBef>
              <a:buClr>
                <a:srgbClr val="000066"/>
              </a:buClr>
              <a:buSzPct val="100000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400" dirty="0">
                <a:solidFill>
                  <a:srgbClr val="000066"/>
                </a:solidFill>
                <a:latin typeface="Arial" charset="0"/>
              </a:rPr>
              <a:t>Deployment of min One section of Armed Police for 24x7 security of strong with FLC Ok EVMs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09094" y="2161673"/>
            <a:ext cx="437321" cy="467137"/>
            <a:chOff x="1341784" y="2742876"/>
            <a:chExt cx="437321" cy="467137"/>
          </a:xfrm>
        </p:grpSpPr>
        <p:sp>
          <p:nvSpPr>
            <p:cNvPr id="28" name="Oval 2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13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 flipV="1">
            <a:off x="3762946" y="2663089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430983" y="3608387"/>
            <a:ext cx="7324850" cy="5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spcBef>
                <a:spcPts val="926"/>
              </a:spcBef>
              <a:buClr>
                <a:srgbClr val="000066"/>
              </a:buClr>
              <a:buSzPct val="100000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2400" dirty="0">
                <a:solidFill>
                  <a:srgbClr val="000066"/>
                </a:solidFill>
                <a:latin typeface="Arial" charset="0"/>
              </a:rPr>
              <a:t>Availability of Fire alarm and adequate number of fire extinguishers 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09094" y="2998787"/>
            <a:ext cx="437321" cy="467137"/>
            <a:chOff x="1341784" y="2742876"/>
            <a:chExt cx="437321" cy="467137"/>
          </a:xfrm>
        </p:grpSpPr>
        <p:sp>
          <p:nvSpPr>
            <p:cNvPr id="33" name="Oval 32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14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 flipV="1">
            <a:off x="3762946" y="3527995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403024" y="4598987"/>
            <a:ext cx="7587364" cy="56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IN" sz="2400" dirty="0">
                <a:solidFill>
                  <a:srgbClr val="000066"/>
                </a:solidFill>
                <a:latin typeface="Arial" charset="0"/>
              </a:rPr>
              <a:t>For details refer circular dated 30</a:t>
            </a:r>
            <a:r>
              <a:rPr lang="en-IN" sz="2400" baseline="30000" dirty="0">
                <a:solidFill>
                  <a:srgbClr val="000066"/>
                </a:solidFill>
                <a:latin typeface="Arial" charset="0"/>
              </a:rPr>
              <a:t>th</a:t>
            </a:r>
            <a:r>
              <a:rPr lang="en-IN" sz="2400" dirty="0">
                <a:solidFill>
                  <a:srgbClr val="000066"/>
                </a:solidFill>
                <a:latin typeface="Arial" charset="0"/>
              </a:rPr>
              <a:t> Aug 2017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809094" y="3763426"/>
            <a:ext cx="437321" cy="467137"/>
            <a:chOff x="1341784" y="2742876"/>
            <a:chExt cx="437321" cy="467137"/>
          </a:xfrm>
        </p:grpSpPr>
        <p:sp>
          <p:nvSpPr>
            <p:cNvPr id="38" name="Oval 3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15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H="1" flipV="1">
            <a:off x="3734988" y="4446586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4" y="2584786"/>
            <a:ext cx="6807966" cy="185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0" y="3455987"/>
            <a:ext cx="6807966" cy="1854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64" y="4294187"/>
            <a:ext cx="6807966" cy="1854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61" y="5175586"/>
            <a:ext cx="6807966" cy="185401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809094" y="4598987"/>
            <a:ext cx="437321" cy="467137"/>
            <a:chOff x="1341784" y="2742876"/>
            <a:chExt cx="437321" cy="467137"/>
          </a:xfrm>
        </p:grpSpPr>
        <p:sp>
          <p:nvSpPr>
            <p:cNvPr id="48" name="Oval 47"/>
            <p:cNvSpPr/>
            <p:nvPr/>
          </p:nvSpPr>
          <p:spPr>
            <a:xfrm>
              <a:off x="1341784" y="2742876"/>
              <a:ext cx="427382" cy="427382"/>
            </a:xfrm>
            <a:prstGeom prst="ellipse">
              <a:avLst/>
            </a:prstGeom>
            <a:solidFill>
              <a:srgbClr val="0071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 bwMode="auto">
            <a:xfrm>
              <a:off x="1469339" y="2782632"/>
              <a:ext cx="309766" cy="42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algn="l" rtl="0" eaLnBrk="1" fontAlgn="base" hangingPunct="1">
                <a:spcBef>
                  <a:spcPct val="75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1pPr>
              <a:lvl2pPr marL="185708" indent="-184119" algn="l" rtl="0" eaLnBrk="1" fontAlgn="base" hangingPunct="1">
                <a:spcBef>
                  <a:spcPct val="40000"/>
                </a:spcBef>
                <a:spcAft>
                  <a:spcPct val="0"/>
                </a:spcAft>
                <a:buClr>
                  <a:schemeClr val="tx1"/>
                </a:buClr>
                <a:buFont typeface="Times" pitchFamily="18" charset="0"/>
                <a:buChar char="•"/>
                <a:defRPr sz="2000"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2pPr>
              <a:lvl3pPr marL="414271" indent="-226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3pPr>
              <a:lvl4pPr marL="568232" indent="-1523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Neo Sans Intel" pitchFamily="34" charset="0"/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4pPr>
              <a:lvl5pPr marL="761876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>
                  <a:solidFill>
                    <a:schemeClr val="tx1"/>
                  </a:solidFill>
                  <a:latin typeface="Verdana"/>
                  <a:ea typeface="ＭＳ Ｐゴシック" pitchFamily="34" charset="-128"/>
                  <a:cs typeface="Verdana"/>
                </a:defRPr>
              </a:lvl5pPr>
              <a:lvl6pPr marL="1219001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167612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2133252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2590377" indent="-192057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–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/>
              <a:r>
                <a:rPr lang="en-US" sz="2400" b="1" dirty="0">
                  <a:solidFill>
                    <a:schemeClr val="bg1"/>
                  </a:solidFill>
                  <a:latin typeface="Intel Clear" panose="020B0604020203020204" pitchFamily="34" charset="0"/>
                </a:rPr>
                <a:t>16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 flipV="1">
            <a:off x="3690938" y="5360986"/>
            <a:ext cx="6652694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22</a:t>
            </a:fld>
            <a:endParaRPr lang="en-US" sz="1900" dirty="0">
              <a:solidFill>
                <a:srgbClr val="000000"/>
              </a:solidFill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4339010" y="2008187"/>
            <a:ext cx="7200801" cy="49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08" indent="-184119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271" indent="-226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232" indent="-1523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1876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001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12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252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377" indent="-19205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66"/>
              </a:buClr>
              <a:buSzPct val="100000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IN" sz="2400" dirty="0">
                <a:solidFill>
                  <a:srgbClr val="000066"/>
                </a:solidFill>
                <a:latin typeface="Arial" charset="0"/>
              </a:rPr>
              <a:t>CEO to submit similar Certificate (Consolidated) to ECI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33394" y="5665787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73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6" grpId="0" build="p"/>
      <p:bldP spid="31" grpId="0" build="p"/>
      <p:bldP spid="36" grpId="0" build="p"/>
      <p:bldP spid="5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2784812" y="175133"/>
            <a:ext cx="8492216" cy="11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FIRST LEVEL CHECKING OF EVM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3</a:t>
            </a:fld>
            <a:endParaRPr lang="en-US" sz="19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6911" y="1327129"/>
            <a:ext cx="7446267" cy="4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840582" y="1619776"/>
            <a:ext cx="5538508" cy="4448902"/>
            <a:chOff x="1860351" y="539821"/>
            <a:chExt cx="5423297" cy="4063857"/>
          </a:xfrm>
        </p:grpSpPr>
        <p:sp>
          <p:nvSpPr>
            <p:cNvPr id="8" name="Rectangle 7"/>
            <p:cNvSpPr/>
            <p:nvPr/>
          </p:nvSpPr>
          <p:spPr>
            <a:xfrm>
              <a:off x="5602426" y="841115"/>
              <a:ext cx="1681222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836544" y="53982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2117065">
                <a:lnSpc>
                  <a:spcPct val="90000"/>
                </a:lnSpc>
                <a:spcAft>
                  <a:spcPct val="35000"/>
                </a:spcAft>
              </a:pPr>
              <a:r>
                <a:rPr lang="en-IN" sz="4800" dirty="0"/>
                <a:t>1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541572" y="181851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680" tIns="326199" rIns="295681" bIns="326198" numCol="1" spcCol="1270" anchor="ctr" anchorCtr="0">
              <a:noAutofit/>
            </a:bodyPr>
            <a:lstStyle/>
            <a:p>
              <a:pPr algn="ctr" defTabSz="1411376">
                <a:lnSpc>
                  <a:spcPct val="90000"/>
                </a:lnSpc>
                <a:spcAft>
                  <a:spcPct val="35000"/>
                </a:spcAft>
              </a:pPr>
              <a:r>
                <a:rPr lang="en-IN" dirty="0"/>
                <a:t>2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60351" y="2119808"/>
              <a:ext cx="1626989" cy="903882"/>
            </a:xfrm>
            <a:custGeom>
              <a:avLst/>
              <a:gdLst>
                <a:gd name="connsiteX0" fmla="*/ 0 w 1626989"/>
                <a:gd name="connsiteY0" fmla="*/ 0 h 903882"/>
                <a:gd name="connsiteX1" fmla="*/ 1626989 w 1626989"/>
                <a:gd name="connsiteY1" fmla="*/ 0 h 903882"/>
                <a:gd name="connsiteX2" fmla="*/ 1626989 w 1626989"/>
                <a:gd name="connsiteY2" fmla="*/ 903882 h 903882"/>
                <a:gd name="connsiteX3" fmla="*/ 0 w 1626989"/>
                <a:gd name="connsiteY3" fmla="*/ 903882 h 903882"/>
                <a:gd name="connsiteX4" fmla="*/ 0 w 1626989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89" h="903882">
                  <a:moveTo>
                    <a:pt x="0" y="0"/>
                  </a:moveTo>
                  <a:lnTo>
                    <a:pt x="1626989" y="0"/>
                  </a:lnTo>
                  <a:lnTo>
                    <a:pt x="1626989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r" defTabSz="2117065">
                <a:lnSpc>
                  <a:spcPct val="90000"/>
                </a:lnSpc>
                <a:spcAft>
                  <a:spcPct val="35000"/>
                </a:spcAft>
              </a:pPr>
              <a:endParaRPr lang="en-IN" sz="4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02426" y="3398501"/>
              <a:ext cx="1681222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836544" y="3097206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2117065">
                <a:lnSpc>
                  <a:spcPct val="90000"/>
                </a:lnSpc>
                <a:spcAft>
                  <a:spcPct val="35000"/>
                </a:spcAft>
              </a:pPr>
              <a:r>
                <a:rPr lang="en-IN" sz="4800" dirty="0"/>
                <a:t>3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175986" y="2939139"/>
            <a:ext cx="771448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29360" y="4617183"/>
            <a:ext cx="771448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71698" y="1423896"/>
            <a:ext cx="7866568" cy="1507152"/>
          </a:xfrm>
          <a:prstGeom prst="rect">
            <a:avLst/>
          </a:prstGeom>
        </p:spPr>
        <p:txBody>
          <a:bodyPr wrap="square" lIns="120975" tIns="60488" rIns="120975" bIns="60488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Technical, physical &amp; functional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examination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of the machines by the engineers of BEL or ECIL</a:t>
            </a:r>
            <a:endParaRPr lang="en-IN" sz="3000" dirty="0"/>
          </a:p>
        </p:txBody>
      </p:sp>
      <p:sp>
        <p:nvSpPr>
          <p:cNvPr id="19" name="Rectangle 18"/>
          <p:cNvSpPr/>
          <p:nvPr/>
        </p:nvSpPr>
        <p:spPr>
          <a:xfrm>
            <a:off x="4862118" y="2998787"/>
            <a:ext cx="6892879" cy="1507152"/>
          </a:xfrm>
          <a:prstGeom prst="rect">
            <a:avLst/>
          </a:prstGeom>
        </p:spPr>
        <p:txBody>
          <a:bodyPr wrap="square" lIns="120975" tIns="60488" rIns="120975" bIns="60488">
            <a:spAutoFit/>
          </a:bodyPr>
          <a:lstStyle/>
          <a:p>
            <a:pPr algn="just">
              <a:spcBef>
                <a:spcPts val="926"/>
              </a:spcBef>
              <a:buClr>
                <a:srgbClr val="000066"/>
              </a:buClr>
              <a:buSzPct val="100000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FLC is done sufficiently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in advance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to ensure it is carried out thoroughly.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06734" y="4713950"/>
            <a:ext cx="8266966" cy="1507152"/>
          </a:xfrm>
          <a:prstGeom prst="rect">
            <a:avLst/>
          </a:prstGeom>
        </p:spPr>
        <p:txBody>
          <a:bodyPr wrap="square" lIns="120975" tIns="60488" rIns="120975" bIns="60488">
            <a:sp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FLC should be started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180 /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120 /within 30 days,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in case of Lok Sabha/ LA / Bye Election</a:t>
            </a:r>
            <a:endParaRPr lang="en-IN" sz="3000" dirty="0"/>
          </a:p>
        </p:txBody>
      </p:sp>
      <p:pic>
        <p:nvPicPr>
          <p:cNvPr id="24578" name="Picture 2" descr="Image result for first level checking of ev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5" y="2693987"/>
            <a:ext cx="3204094" cy="23622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2784812" y="175133"/>
            <a:ext cx="8492216" cy="11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u="sng" dirty="0" smtClean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Responsibilities of CEO</a:t>
            </a:r>
            <a:endParaRPr lang="en-US" sz="4200" b="1" u="sng" dirty="0">
              <a:solidFill>
                <a:schemeClr val="tx2">
                  <a:lumMod val="50000"/>
                </a:schemeClr>
              </a:solidFill>
              <a:latin typeface="Roboto Condensed" charset="0"/>
              <a:ea typeface="Roboto Condensed" charset="0"/>
              <a:cs typeface="+mj-cs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4</a:t>
            </a:fld>
            <a:endParaRPr lang="en-US" sz="19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6911" y="1327129"/>
            <a:ext cx="7446267" cy="4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5"/>
          <p:cNvGrpSpPr/>
          <p:nvPr/>
        </p:nvGrpSpPr>
        <p:grpSpPr>
          <a:xfrm>
            <a:off x="1840582" y="1619776"/>
            <a:ext cx="5538508" cy="4448902"/>
            <a:chOff x="1860351" y="539821"/>
            <a:chExt cx="5423297" cy="4063857"/>
          </a:xfrm>
        </p:grpSpPr>
        <p:sp>
          <p:nvSpPr>
            <p:cNvPr id="8" name="Rectangle 7"/>
            <p:cNvSpPr/>
            <p:nvPr/>
          </p:nvSpPr>
          <p:spPr>
            <a:xfrm>
              <a:off x="5602426" y="841115"/>
              <a:ext cx="1681222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836544" y="53982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2117065">
                <a:lnSpc>
                  <a:spcPct val="90000"/>
                </a:lnSpc>
                <a:spcAft>
                  <a:spcPct val="35000"/>
                </a:spcAft>
              </a:pPr>
              <a:r>
                <a:rPr lang="en-IN" sz="4800" dirty="0"/>
                <a:t>1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541572" y="181851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680" tIns="326199" rIns="295681" bIns="326198" numCol="1" spcCol="1270" anchor="ctr" anchorCtr="0">
              <a:noAutofit/>
            </a:bodyPr>
            <a:lstStyle/>
            <a:p>
              <a:pPr algn="ctr" defTabSz="1411376">
                <a:lnSpc>
                  <a:spcPct val="90000"/>
                </a:lnSpc>
                <a:spcAft>
                  <a:spcPct val="35000"/>
                </a:spcAft>
              </a:pPr>
              <a:r>
                <a:rPr lang="en-IN" dirty="0"/>
                <a:t>2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60351" y="2119808"/>
              <a:ext cx="1626989" cy="903882"/>
            </a:xfrm>
            <a:custGeom>
              <a:avLst/>
              <a:gdLst>
                <a:gd name="connsiteX0" fmla="*/ 0 w 1626989"/>
                <a:gd name="connsiteY0" fmla="*/ 0 h 903882"/>
                <a:gd name="connsiteX1" fmla="*/ 1626989 w 1626989"/>
                <a:gd name="connsiteY1" fmla="*/ 0 h 903882"/>
                <a:gd name="connsiteX2" fmla="*/ 1626989 w 1626989"/>
                <a:gd name="connsiteY2" fmla="*/ 903882 h 903882"/>
                <a:gd name="connsiteX3" fmla="*/ 0 w 1626989"/>
                <a:gd name="connsiteY3" fmla="*/ 903882 h 903882"/>
                <a:gd name="connsiteX4" fmla="*/ 0 w 1626989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89" h="903882">
                  <a:moveTo>
                    <a:pt x="0" y="0"/>
                  </a:moveTo>
                  <a:lnTo>
                    <a:pt x="1626989" y="0"/>
                  </a:lnTo>
                  <a:lnTo>
                    <a:pt x="1626989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r" defTabSz="2117065">
                <a:lnSpc>
                  <a:spcPct val="90000"/>
                </a:lnSpc>
                <a:spcAft>
                  <a:spcPct val="35000"/>
                </a:spcAft>
              </a:pPr>
              <a:endParaRPr lang="en-IN" sz="4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02426" y="3398501"/>
              <a:ext cx="1681222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836544" y="3097206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2117065">
                <a:lnSpc>
                  <a:spcPct val="90000"/>
                </a:lnSpc>
                <a:spcAft>
                  <a:spcPct val="35000"/>
                </a:spcAft>
              </a:pPr>
              <a:r>
                <a:rPr lang="en-IN" sz="4800" dirty="0"/>
                <a:t>3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175986" y="2939139"/>
            <a:ext cx="771448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29360" y="4617183"/>
            <a:ext cx="771448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71698" y="1423896"/>
            <a:ext cx="7866568" cy="1507152"/>
          </a:xfrm>
          <a:prstGeom prst="rect">
            <a:avLst/>
          </a:prstGeom>
        </p:spPr>
        <p:txBody>
          <a:bodyPr wrap="square" lIns="120975" tIns="60488" rIns="120975" bIns="60488">
            <a:spAutoFit/>
          </a:bodyPr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Help the Commission prepare a timely FLC Schedule &amp; Coordinate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timely Start/completion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of FLC</a:t>
            </a:r>
            <a:endParaRPr lang="en-IN" sz="3000" dirty="0"/>
          </a:p>
        </p:txBody>
      </p:sp>
      <p:sp>
        <p:nvSpPr>
          <p:cNvPr id="19" name="Rectangle 18"/>
          <p:cNvSpPr/>
          <p:nvPr/>
        </p:nvSpPr>
        <p:spPr>
          <a:xfrm>
            <a:off x="4862118" y="2998787"/>
            <a:ext cx="6892879" cy="1507152"/>
          </a:xfrm>
          <a:prstGeom prst="rect">
            <a:avLst/>
          </a:prstGeom>
        </p:spPr>
        <p:txBody>
          <a:bodyPr wrap="square" lIns="120975" tIns="60488" rIns="120975" bIns="60488">
            <a:spAutoFit/>
          </a:bodyPr>
          <a:lstStyle/>
          <a:p>
            <a:pPr algn="just">
              <a:spcBef>
                <a:spcPts val="926"/>
              </a:spcBef>
              <a:buClr>
                <a:srgbClr val="000066"/>
              </a:buClr>
              <a:buSzPct val="100000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Procurement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 of required number of Pink Paper Seals and other consumables required for FLC..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6734" y="4713950"/>
            <a:ext cx="8060660" cy="1968817"/>
          </a:xfrm>
          <a:prstGeom prst="rect">
            <a:avLst/>
          </a:prstGeom>
        </p:spPr>
        <p:txBody>
          <a:bodyPr wrap="square" lIns="120975" tIns="60488" rIns="120975" bIns="60488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Depute Officials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from CEO’s office to ensure proper FLC training, visits during actual FLC conduct and regular monitoring of FLC.</a:t>
            </a:r>
            <a:endParaRPr lang="en-IN" sz="3000" dirty="0"/>
          </a:p>
        </p:txBody>
      </p:sp>
      <p:pic>
        <p:nvPicPr>
          <p:cNvPr id="24578" name="Picture 2" descr="Image result for first level checking of ev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83" y="2770187"/>
            <a:ext cx="2396811" cy="22860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2784812" y="175133"/>
            <a:ext cx="8492216" cy="11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u="sng" dirty="0" smtClean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Responsibilities of DEO</a:t>
            </a:r>
            <a:endParaRPr lang="en-US" sz="4200" b="1" u="sng" dirty="0">
              <a:solidFill>
                <a:schemeClr val="tx2">
                  <a:lumMod val="50000"/>
                </a:schemeClr>
              </a:solidFill>
              <a:latin typeface="Roboto Condensed" charset="0"/>
              <a:ea typeface="Roboto Condensed" charset="0"/>
              <a:cs typeface="+mj-cs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5</a:t>
            </a:fld>
            <a:endParaRPr lang="en-US" sz="19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76911" y="1327129"/>
            <a:ext cx="7446267" cy="4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5"/>
          <p:cNvGrpSpPr/>
          <p:nvPr/>
        </p:nvGrpSpPr>
        <p:grpSpPr>
          <a:xfrm>
            <a:off x="1880394" y="1627187"/>
            <a:ext cx="5538508" cy="4316208"/>
            <a:chOff x="1860351" y="539821"/>
            <a:chExt cx="5423297" cy="3942647"/>
          </a:xfrm>
        </p:grpSpPr>
        <p:sp>
          <p:nvSpPr>
            <p:cNvPr id="8" name="Rectangle 7"/>
            <p:cNvSpPr/>
            <p:nvPr/>
          </p:nvSpPr>
          <p:spPr>
            <a:xfrm>
              <a:off x="5602426" y="841115"/>
              <a:ext cx="1681222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836544" y="53982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algn="ctr" defTabSz="2117065">
                <a:lnSpc>
                  <a:spcPct val="90000"/>
                </a:lnSpc>
                <a:spcAft>
                  <a:spcPct val="35000"/>
                </a:spcAft>
              </a:pPr>
              <a:r>
                <a:rPr lang="en-IN" sz="4800" dirty="0"/>
                <a:t>1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054189" y="2975996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680" tIns="326199" rIns="295681" bIns="326198" numCol="1" spcCol="1270" anchor="ctr" anchorCtr="0">
              <a:noAutofit/>
            </a:bodyPr>
            <a:lstStyle/>
            <a:p>
              <a:pPr algn="ctr" defTabSz="1411376">
                <a:lnSpc>
                  <a:spcPct val="90000"/>
                </a:lnSpc>
                <a:spcAft>
                  <a:spcPct val="35000"/>
                </a:spcAft>
              </a:pPr>
              <a:r>
                <a:rPr lang="en-IN" dirty="0"/>
                <a:t>2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60351" y="2119808"/>
              <a:ext cx="1626989" cy="903882"/>
            </a:xfrm>
            <a:custGeom>
              <a:avLst/>
              <a:gdLst>
                <a:gd name="connsiteX0" fmla="*/ 0 w 1626989"/>
                <a:gd name="connsiteY0" fmla="*/ 0 h 903882"/>
                <a:gd name="connsiteX1" fmla="*/ 1626989 w 1626989"/>
                <a:gd name="connsiteY1" fmla="*/ 0 h 903882"/>
                <a:gd name="connsiteX2" fmla="*/ 1626989 w 1626989"/>
                <a:gd name="connsiteY2" fmla="*/ 903882 h 903882"/>
                <a:gd name="connsiteX3" fmla="*/ 0 w 1626989"/>
                <a:gd name="connsiteY3" fmla="*/ 903882 h 903882"/>
                <a:gd name="connsiteX4" fmla="*/ 0 w 1626989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89" h="903882">
                  <a:moveTo>
                    <a:pt x="0" y="0"/>
                  </a:moveTo>
                  <a:lnTo>
                    <a:pt x="1626989" y="0"/>
                  </a:lnTo>
                  <a:lnTo>
                    <a:pt x="1626989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r" defTabSz="2117065">
                <a:lnSpc>
                  <a:spcPct val="90000"/>
                </a:lnSpc>
                <a:spcAft>
                  <a:spcPct val="35000"/>
                </a:spcAft>
              </a:pPr>
              <a:endParaRPr lang="en-IN" sz="4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02426" y="3398501"/>
              <a:ext cx="1681222" cy="9038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17" name="Straight Connector 16"/>
          <p:cNvCxnSpPr/>
          <p:nvPr/>
        </p:nvCxnSpPr>
        <p:spPr>
          <a:xfrm>
            <a:off x="4175986" y="2939139"/>
            <a:ext cx="771448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29360" y="4617183"/>
            <a:ext cx="7714482" cy="0"/>
          </a:xfrm>
          <a:prstGeom prst="line">
            <a:avLst/>
          </a:prstGeom>
          <a:ln w="6350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71698" y="1423896"/>
            <a:ext cx="7866568" cy="1045487"/>
          </a:xfrm>
          <a:prstGeom prst="rect">
            <a:avLst/>
          </a:prstGeom>
        </p:spPr>
        <p:txBody>
          <a:bodyPr wrap="square" lIns="120975" tIns="60488" rIns="120975" bIns="60488">
            <a:spAutoFit/>
          </a:bodyPr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DEO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Overall In-charge and responsible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for the conduct of FLC in the district.</a:t>
            </a:r>
            <a:endParaRPr lang="en-IN" sz="3000" dirty="0"/>
          </a:p>
        </p:txBody>
      </p:sp>
      <p:sp>
        <p:nvSpPr>
          <p:cNvPr id="19" name="Rectangle 18"/>
          <p:cNvSpPr/>
          <p:nvPr/>
        </p:nvSpPr>
        <p:spPr>
          <a:xfrm>
            <a:off x="4471194" y="4446587"/>
            <a:ext cx="6892879" cy="1507152"/>
          </a:xfrm>
          <a:prstGeom prst="rect">
            <a:avLst/>
          </a:prstGeom>
        </p:spPr>
        <p:txBody>
          <a:bodyPr wrap="square" lIns="120975" tIns="60488" rIns="120975" bIns="60488">
            <a:spAutoFit/>
          </a:bodyPr>
          <a:lstStyle/>
          <a:p>
            <a:pPr algn="just">
              <a:spcBef>
                <a:spcPts val="926"/>
              </a:spcBef>
              <a:buClr>
                <a:srgbClr val="000066"/>
              </a:buClr>
              <a:buSzPct val="100000"/>
              <a:tabLst>
                <a:tab pos="445256" algn="l"/>
                <a:tab pos="1037530" algn="l"/>
                <a:tab pos="1631905" algn="l"/>
                <a:tab pos="2226278" algn="l"/>
                <a:tab pos="2820653" algn="l"/>
                <a:tab pos="3415027" algn="l"/>
                <a:tab pos="4009402" algn="l"/>
                <a:tab pos="4603775" algn="l"/>
                <a:tab pos="5198150" algn="l"/>
                <a:tab pos="5792524" algn="l"/>
                <a:tab pos="6386899" algn="l"/>
                <a:tab pos="6981273" algn="l"/>
                <a:tab pos="7575647" algn="l"/>
                <a:tab pos="8170021" algn="l"/>
                <a:tab pos="8764396" algn="l"/>
                <a:tab pos="9358770" algn="l"/>
                <a:tab pos="9953145" algn="l"/>
                <a:tab pos="10547518" algn="l"/>
                <a:tab pos="11141893" algn="l"/>
                <a:tab pos="11736267" algn="l"/>
                <a:tab pos="12330642" algn="l"/>
              </a:tabLst>
            </a:pP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Responsible for making all necessary arrangements for FLC and ensuring smooth conduct of FLC.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Roboto Condensed" charset="0"/>
              <a:ea typeface="Roboto Condensed" charset="0"/>
            </a:endParaRPr>
          </a:p>
        </p:txBody>
      </p:sp>
      <p:pic>
        <p:nvPicPr>
          <p:cNvPr id="24578" name="Picture 2" descr="Image result for first level checking of ev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583" y="2770187"/>
            <a:ext cx="2396811" cy="22860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32594" y="1230363"/>
            <a:ext cx="11117606" cy="5681612"/>
            <a:chOff x="219470" y="915566"/>
            <a:chExt cx="7470907" cy="3600400"/>
          </a:xfrm>
        </p:grpSpPr>
        <p:sp>
          <p:nvSpPr>
            <p:cNvPr id="6" name="Right Arrow 5"/>
            <p:cNvSpPr/>
            <p:nvPr/>
          </p:nvSpPr>
          <p:spPr>
            <a:xfrm>
              <a:off x="827584" y="915566"/>
              <a:ext cx="6862793" cy="360040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19470" y="1553330"/>
              <a:ext cx="1894605" cy="2122866"/>
            </a:xfrm>
            <a:custGeom>
              <a:avLst/>
              <a:gdLst>
                <a:gd name="connsiteX0" fmla="*/ 0 w 1402149"/>
                <a:gd name="connsiteY0" fmla="*/ 233696 h 1742093"/>
                <a:gd name="connsiteX1" fmla="*/ 233696 w 1402149"/>
                <a:gd name="connsiteY1" fmla="*/ 0 h 1742093"/>
                <a:gd name="connsiteX2" fmla="*/ 1168453 w 1402149"/>
                <a:gd name="connsiteY2" fmla="*/ 0 h 1742093"/>
                <a:gd name="connsiteX3" fmla="*/ 1402149 w 1402149"/>
                <a:gd name="connsiteY3" fmla="*/ 233696 h 1742093"/>
                <a:gd name="connsiteX4" fmla="*/ 1402149 w 1402149"/>
                <a:gd name="connsiteY4" fmla="*/ 1508397 h 1742093"/>
                <a:gd name="connsiteX5" fmla="*/ 1168453 w 1402149"/>
                <a:gd name="connsiteY5" fmla="*/ 1742093 h 1742093"/>
                <a:gd name="connsiteX6" fmla="*/ 233696 w 1402149"/>
                <a:gd name="connsiteY6" fmla="*/ 1742093 h 1742093"/>
                <a:gd name="connsiteX7" fmla="*/ 0 w 1402149"/>
                <a:gd name="connsiteY7" fmla="*/ 1508397 h 1742093"/>
                <a:gd name="connsiteX8" fmla="*/ 0 w 1402149"/>
                <a:gd name="connsiteY8" fmla="*/ 233696 h 17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2149" h="1742093">
                  <a:moveTo>
                    <a:pt x="0" y="233696"/>
                  </a:moveTo>
                  <a:cubicBezTo>
                    <a:pt x="0" y="104629"/>
                    <a:pt x="104629" y="0"/>
                    <a:pt x="233696" y="0"/>
                  </a:cubicBezTo>
                  <a:lnTo>
                    <a:pt x="1168453" y="0"/>
                  </a:lnTo>
                  <a:cubicBezTo>
                    <a:pt x="1297520" y="0"/>
                    <a:pt x="1402149" y="104629"/>
                    <a:pt x="1402149" y="233696"/>
                  </a:cubicBezTo>
                  <a:lnTo>
                    <a:pt x="1402149" y="1508397"/>
                  </a:lnTo>
                  <a:cubicBezTo>
                    <a:pt x="1402149" y="1637464"/>
                    <a:pt x="1297520" y="1742093"/>
                    <a:pt x="1168453" y="1742093"/>
                  </a:cubicBezTo>
                  <a:lnTo>
                    <a:pt x="233696" y="1742093"/>
                  </a:lnTo>
                  <a:cubicBezTo>
                    <a:pt x="104629" y="1742093"/>
                    <a:pt x="0" y="1637464"/>
                    <a:pt x="0" y="1508397"/>
                  </a:cubicBezTo>
                  <a:lnTo>
                    <a:pt x="0" y="23369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407" tIns="129407" rIns="129407" bIns="129407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Roboto Condensed" charset="0"/>
                  <a:ea typeface="Roboto Condensed" charset="0"/>
                </a:rPr>
                <a:t>Communicate FLC Schedule to all Political Parties</a:t>
              </a:r>
              <a:endParaRPr lang="en-IN" sz="2800" b="1" dirty="0">
                <a:solidFill>
                  <a:schemeClr val="tx1"/>
                </a:solidFill>
                <a:latin typeface="Roboto Condensed" charset="0"/>
                <a:ea typeface="Roboto Condensed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518617" y="1601618"/>
              <a:ext cx="1726233" cy="2074577"/>
            </a:xfrm>
            <a:custGeom>
              <a:avLst/>
              <a:gdLst>
                <a:gd name="connsiteX0" fmla="*/ 0 w 1466222"/>
                <a:gd name="connsiteY0" fmla="*/ 244375 h 1742093"/>
                <a:gd name="connsiteX1" fmla="*/ 244375 w 1466222"/>
                <a:gd name="connsiteY1" fmla="*/ 0 h 1742093"/>
                <a:gd name="connsiteX2" fmla="*/ 1221847 w 1466222"/>
                <a:gd name="connsiteY2" fmla="*/ 0 h 1742093"/>
                <a:gd name="connsiteX3" fmla="*/ 1466222 w 1466222"/>
                <a:gd name="connsiteY3" fmla="*/ 244375 h 1742093"/>
                <a:gd name="connsiteX4" fmla="*/ 1466222 w 1466222"/>
                <a:gd name="connsiteY4" fmla="*/ 1497718 h 1742093"/>
                <a:gd name="connsiteX5" fmla="*/ 1221847 w 1466222"/>
                <a:gd name="connsiteY5" fmla="*/ 1742093 h 1742093"/>
                <a:gd name="connsiteX6" fmla="*/ 244375 w 1466222"/>
                <a:gd name="connsiteY6" fmla="*/ 1742093 h 1742093"/>
                <a:gd name="connsiteX7" fmla="*/ 0 w 1466222"/>
                <a:gd name="connsiteY7" fmla="*/ 1497718 h 1742093"/>
                <a:gd name="connsiteX8" fmla="*/ 0 w 1466222"/>
                <a:gd name="connsiteY8" fmla="*/ 244375 h 17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222" h="1742093">
                  <a:moveTo>
                    <a:pt x="0" y="244375"/>
                  </a:moveTo>
                  <a:cubicBezTo>
                    <a:pt x="0" y="109410"/>
                    <a:pt x="109410" y="0"/>
                    <a:pt x="244375" y="0"/>
                  </a:cubicBezTo>
                  <a:lnTo>
                    <a:pt x="1221847" y="0"/>
                  </a:lnTo>
                  <a:cubicBezTo>
                    <a:pt x="1356812" y="0"/>
                    <a:pt x="1466222" y="109410"/>
                    <a:pt x="1466222" y="244375"/>
                  </a:cubicBezTo>
                  <a:lnTo>
                    <a:pt x="1466222" y="1497718"/>
                  </a:lnTo>
                  <a:cubicBezTo>
                    <a:pt x="1466222" y="1632683"/>
                    <a:pt x="1356812" y="1742093"/>
                    <a:pt x="1221847" y="1742093"/>
                  </a:cubicBezTo>
                  <a:lnTo>
                    <a:pt x="244375" y="1742093"/>
                  </a:lnTo>
                  <a:cubicBezTo>
                    <a:pt x="109410" y="1742093"/>
                    <a:pt x="0" y="1632683"/>
                    <a:pt x="0" y="1497718"/>
                  </a:cubicBezTo>
                  <a:lnTo>
                    <a:pt x="0" y="2443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535" tIns="132535" rIns="132535" bIns="132535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en-IN" sz="2800" b="1" dirty="0" smtClean="0">
                  <a:solidFill>
                    <a:schemeClr val="tx1"/>
                  </a:solidFill>
                  <a:latin typeface="Roboto Condensed" charset="0"/>
                  <a:ea typeface="Roboto Condensed" charset="0"/>
                </a:rPr>
                <a:t>Maintain a Log book of all visitors to the FLC hall</a:t>
              </a:r>
              <a:endParaRPr lang="en-IN" sz="2800" b="1" dirty="0">
                <a:solidFill>
                  <a:schemeClr val="tx1"/>
                </a:solidFill>
                <a:latin typeface="Roboto Condensed" charset="0"/>
                <a:ea typeface="Roboto Condensed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71661" y="1601618"/>
              <a:ext cx="1625417" cy="2050252"/>
            </a:xfrm>
            <a:custGeom>
              <a:avLst/>
              <a:gdLst>
                <a:gd name="connsiteX0" fmla="*/ 0 w 1230042"/>
                <a:gd name="connsiteY0" fmla="*/ 205011 h 1742093"/>
                <a:gd name="connsiteX1" fmla="*/ 205011 w 1230042"/>
                <a:gd name="connsiteY1" fmla="*/ 0 h 1742093"/>
                <a:gd name="connsiteX2" fmla="*/ 1025031 w 1230042"/>
                <a:gd name="connsiteY2" fmla="*/ 0 h 1742093"/>
                <a:gd name="connsiteX3" fmla="*/ 1230042 w 1230042"/>
                <a:gd name="connsiteY3" fmla="*/ 205011 h 1742093"/>
                <a:gd name="connsiteX4" fmla="*/ 1230042 w 1230042"/>
                <a:gd name="connsiteY4" fmla="*/ 1537082 h 1742093"/>
                <a:gd name="connsiteX5" fmla="*/ 1025031 w 1230042"/>
                <a:gd name="connsiteY5" fmla="*/ 1742093 h 1742093"/>
                <a:gd name="connsiteX6" fmla="*/ 205011 w 1230042"/>
                <a:gd name="connsiteY6" fmla="*/ 1742093 h 1742093"/>
                <a:gd name="connsiteX7" fmla="*/ 0 w 1230042"/>
                <a:gd name="connsiteY7" fmla="*/ 1537082 h 1742093"/>
                <a:gd name="connsiteX8" fmla="*/ 0 w 1230042"/>
                <a:gd name="connsiteY8" fmla="*/ 205011 h 174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0042" h="1742093">
                  <a:moveTo>
                    <a:pt x="0" y="205011"/>
                  </a:moveTo>
                  <a:cubicBezTo>
                    <a:pt x="0" y="91787"/>
                    <a:pt x="91787" y="0"/>
                    <a:pt x="205011" y="0"/>
                  </a:cubicBezTo>
                  <a:lnTo>
                    <a:pt x="1025031" y="0"/>
                  </a:lnTo>
                  <a:cubicBezTo>
                    <a:pt x="1138255" y="0"/>
                    <a:pt x="1230042" y="91787"/>
                    <a:pt x="1230042" y="205011"/>
                  </a:cubicBezTo>
                  <a:lnTo>
                    <a:pt x="1230042" y="1537082"/>
                  </a:lnTo>
                  <a:cubicBezTo>
                    <a:pt x="1230042" y="1650306"/>
                    <a:pt x="1138255" y="1742093"/>
                    <a:pt x="1025031" y="1742093"/>
                  </a:cubicBezTo>
                  <a:lnTo>
                    <a:pt x="205011" y="1742093"/>
                  </a:lnTo>
                  <a:cubicBezTo>
                    <a:pt x="91787" y="1742093"/>
                    <a:pt x="0" y="1650306"/>
                    <a:pt x="0" y="1537082"/>
                  </a:cubicBezTo>
                  <a:lnTo>
                    <a:pt x="0" y="20501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006" tIns="121006" rIns="121006" bIns="121006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en-IN" sz="2800" b="1" dirty="0" smtClean="0">
                  <a:solidFill>
                    <a:schemeClr val="tx1"/>
                  </a:solidFill>
                  <a:latin typeface="Roboto Condensed" charset="0"/>
                  <a:ea typeface="Roboto Condensed" charset="0"/>
                </a:rPr>
                <a:t>FLC Supervisor must be a ADM rank Officer only.</a:t>
              </a:r>
              <a:endParaRPr lang="en-IN" sz="2800" b="1" dirty="0">
                <a:solidFill>
                  <a:schemeClr val="tx1"/>
                </a:solidFill>
                <a:latin typeface="Roboto Condensed" charset="0"/>
                <a:ea typeface="Roboto Condensed" charset="0"/>
              </a:endParaRPr>
            </a:p>
          </p:txBody>
        </p:sp>
      </p:grp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EA19FE0F-6BF4-4A86-8EB0-E60728CCB6DE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6</a:t>
            </a:fld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346994" y="331787"/>
            <a:ext cx="960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 smtClean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FLC to be done in Presence of Representatives POLITICAL PARTIES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Roboto Condensed" charset="0"/>
              <a:ea typeface="Roboto Condensed" charset="0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50004" y="2008180"/>
            <a:ext cx="6942466" cy="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657590" y="-125413"/>
            <a:ext cx="10191830" cy="9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ARRANGEMENTS FOR FLC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142300" y="1040397"/>
            <a:ext cx="8238739" cy="59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/>
          <a:lstStyle/>
          <a:p>
            <a:pPr marL="606319" indent="-457200" algn="just">
              <a:spcBef>
                <a:spcPts val="926"/>
              </a:spcBef>
              <a:buSzPct val="100000"/>
              <a:buFont typeface="Wingdings" panose="05000000000000000000" pitchFamily="2" charset="2"/>
              <a:buChar char="Ø"/>
              <a:tabLst>
                <a:tab pos="453657" algn="l"/>
                <a:tab pos="1640306" algn="l"/>
                <a:tab pos="2234679" algn="l"/>
                <a:tab pos="2829054" algn="l"/>
                <a:tab pos="3423428" algn="l"/>
                <a:tab pos="4017803" algn="l"/>
                <a:tab pos="4612176" algn="l"/>
                <a:tab pos="5206551" algn="l"/>
                <a:tab pos="5800925" algn="l"/>
                <a:tab pos="6395300" algn="l"/>
                <a:tab pos="6989674" algn="l"/>
                <a:tab pos="7584049" algn="l"/>
                <a:tab pos="8178422" algn="l"/>
                <a:tab pos="8772797" algn="l"/>
                <a:tab pos="9367171" algn="l"/>
                <a:tab pos="9961546" algn="l"/>
                <a:tab pos="10555919" algn="l"/>
                <a:tab pos="11150294" algn="l"/>
                <a:tab pos="11744668" algn="l"/>
                <a:tab pos="12339043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Large sanitized hall-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free of other electronic devices and components; only 2 mob allowed for marking FLC Ok</a:t>
            </a:r>
          </a:p>
          <a:p>
            <a:pPr marL="602776" indent="-453657" algn="just">
              <a:spcBef>
                <a:spcPts val="926"/>
              </a:spcBef>
              <a:buSzPct val="100000"/>
              <a:buFont typeface="Wingdings" pitchFamily="2" charset="2"/>
              <a:buChar char="Ø"/>
              <a:tabLst>
                <a:tab pos="453657" algn="l"/>
                <a:tab pos="1640306" algn="l"/>
                <a:tab pos="2234679" algn="l"/>
                <a:tab pos="2829054" algn="l"/>
                <a:tab pos="3423428" algn="l"/>
                <a:tab pos="4017803" algn="l"/>
                <a:tab pos="4612176" algn="l"/>
                <a:tab pos="5206551" algn="l"/>
                <a:tab pos="5800925" algn="l"/>
                <a:tab pos="6395300" algn="l"/>
                <a:tab pos="6989674" algn="l"/>
                <a:tab pos="7584049" algn="l"/>
                <a:tab pos="8178422" algn="l"/>
                <a:tab pos="8772797" algn="l"/>
                <a:tab pos="9367171" algn="l"/>
                <a:tab pos="9961546" algn="l"/>
                <a:tab pos="10555919" algn="l"/>
                <a:tab pos="11150294" algn="l"/>
                <a:tab pos="11744668" algn="l"/>
                <a:tab pos="1233904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FLC in-charge of district; engineers of BEL or ECIL and representatives of political parties to be present</a:t>
            </a:r>
          </a:p>
          <a:p>
            <a:pPr marL="602776" indent="-453657" algn="just">
              <a:spcBef>
                <a:spcPts val="926"/>
              </a:spcBef>
              <a:buSzPct val="100000"/>
              <a:buFont typeface="Wingdings" pitchFamily="2" charset="2"/>
              <a:buChar char="Ø"/>
              <a:tabLst>
                <a:tab pos="453657" algn="l"/>
                <a:tab pos="1640306" algn="l"/>
                <a:tab pos="2234679" algn="l"/>
                <a:tab pos="2829054" algn="l"/>
                <a:tab pos="3423428" algn="l"/>
                <a:tab pos="4017803" algn="l"/>
                <a:tab pos="4612176" algn="l"/>
                <a:tab pos="5206551" algn="l"/>
                <a:tab pos="5800925" algn="l"/>
                <a:tab pos="6395300" algn="l"/>
                <a:tab pos="6989674" algn="l"/>
                <a:tab pos="7584049" algn="l"/>
                <a:tab pos="8178422" algn="l"/>
                <a:tab pos="8772797" algn="l"/>
                <a:tab pos="9367171" algn="l"/>
                <a:tab pos="9961546" algn="l"/>
                <a:tab pos="10555919" algn="l"/>
                <a:tab pos="11150294" algn="l"/>
                <a:tab pos="11744668" algn="l"/>
                <a:tab pos="1233904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Spacious  hall to provide adequate working and storage space for EVMs</a:t>
            </a:r>
          </a:p>
          <a:p>
            <a:pPr marL="602776" indent="-453657" algn="just">
              <a:spcBef>
                <a:spcPts val="926"/>
              </a:spcBef>
              <a:buSzPct val="100000"/>
              <a:buFont typeface="Wingdings" pitchFamily="2" charset="2"/>
              <a:buChar char="Ø"/>
              <a:tabLst>
                <a:tab pos="453657" algn="l"/>
                <a:tab pos="1640306" algn="l"/>
                <a:tab pos="2234679" algn="l"/>
                <a:tab pos="2829054" algn="l"/>
                <a:tab pos="3423428" algn="l"/>
                <a:tab pos="4017803" algn="l"/>
                <a:tab pos="4612176" algn="l"/>
                <a:tab pos="5206551" algn="l"/>
                <a:tab pos="5800925" algn="l"/>
                <a:tab pos="6395300" algn="l"/>
                <a:tab pos="6989674" algn="l"/>
                <a:tab pos="7584049" algn="l"/>
                <a:tab pos="8178422" algn="l"/>
                <a:tab pos="8772797" algn="l"/>
                <a:tab pos="9367171" algn="l"/>
                <a:tab pos="9961546" algn="l"/>
                <a:tab pos="10555919" algn="l"/>
                <a:tab pos="11150294" algn="l"/>
                <a:tab pos="11744668" algn="l"/>
                <a:tab pos="12339043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Entry</a:t>
            </a:r>
            <a:r>
              <a:rPr lang="en-US" sz="2400" b="1" dirty="0">
                <a:solidFill>
                  <a:schemeClr val="accent6"/>
                </a:solidFill>
                <a:latin typeface="Roboto Condensed" charset="0"/>
                <a:ea typeface="Roboto Condensed" charset="0"/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guarded by Police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and record of all visitors to be maintained</a:t>
            </a:r>
          </a:p>
          <a:p>
            <a:pPr marL="602776" indent="-453657" algn="just">
              <a:spcBef>
                <a:spcPts val="926"/>
              </a:spcBef>
              <a:buSzPct val="100000"/>
              <a:buFont typeface="Wingdings" pitchFamily="2" charset="2"/>
              <a:buChar char="Ø"/>
              <a:tabLst>
                <a:tab pos="453657" algn="l"/>
                <a:tab pos="1640306" algn="l"/>
                <a:tab pos="2234679" algn="l"/>
                <a:tab pos="2829054" algn="l"/>
                <a:tab pos="3423428" algn="l"/>
                <a:tab pos="4017803" algn="l"/>
                <a:tab pos="4612176" algn="l"/>
                <a:tab pos="5206551" algn="l"/>
                <a:tab pos="5800925" algn="l"/>
                <a:tab pos="6395300" algn="l"/>
                <a:tab pos="6989674" algn="l"/>
                <a:tab pos="7584049" algn="l"/>
                <a:tab pos="8178422" algn="l"/>
                <a:tab pos="8772797" algn="l"/>
                <a:tab pos="9367171" algn="l"/>
                <a:tab pos="9961546" algn="l"/>
                <a:tab pos="10555919" algn="l"/>
                <a:tab pos="11150294" algn="l"/>
                <a:tab pos="11744668" algn="l"/>
                <a:tab pos="12339043" algn="l"/>
              </a:tabLs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boto Condensed" charset="0"/>
                <a:ea typeface="Roboto Condensed" charset="0"/>
              </a:rPr>
              <a:t>Video recording/Web casting/CCTV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of entire FLC process for monitoring by DEO/CEO/Commission, and reporting to ECI</a:t>
            </a:r>
          </a:p>
          <a:p>
            <a:pPr marL="602776" indent="-453657" algn="just">
              <a:spcBef>
                <a:spcPts val="926"/>
              </a:spcBef>
              <a:buSzPct val="100000"/>
              <a:buFont typeface="Wingdings" pitchFamily="2" charset="2"/>
              <a:buChar char="Ø"/>
              <a:tabLst>
                <a:tab pos="453657" algn="l"/>
                <a:tab pos="1640306" algn="l"/>
                <a:tab pos="2234679" algn="l"/>
                <a:tab pos="2829054" algn="l"/>
                <a:tab pos="3423428" algn="l"/>
                <a:tab pos="4017803" algn="l"/>
                <a:tab pos="4612176" algn="l"/>
                <a:tab pos="5206551" algn="l"/>
                <a:tab pos="5800925" algn="l"/>
                <a:tab pos="6395300" algn="l"/>
                <a:tab pos="6989674" algn="l"/>
                <a:tab pos="7584049" algn="l"/>
                <a:tab pos="8178422" algn="l"/>
                <a:tab pos="8772797" algn="l"/>
                <a:tab pos="9367171" algn="l"/>
                <a:tab pos="9961546" algn="l"/>
                <a:tab pos="10555919" algn="l"/>
                <a:tab pos="11150294" algn="l"/>
                <a:tab pos="11744668" algn="l"/>
                <a:tab pos="1233904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</a:rPr>
              <a:t>DEO to issue certificate for the arrangements </a:t>
            </a:r>
          </a:p>
          <a:p>
            <a:pPr marL="753995" indent="-604876" algn="just">
              <a:spcBef>
                <a:spcPts val="926"/>
              </a:spcBef>
              <a:buSzPct val="100000"/>
              <a:buFont typeface="Wingdings" pitchFamily="2" charset="2"/>
              <a:buChar char="Ø"/>
              <a:tabLst>
                <a:tab pos="453657" algn="l"/>
                <a:tab pos="1640306" algn="l"/>
                <a:tab pos="2234679" algn="l"/>
                <a:tab pos="2829054" algn="l"/>
                <a:tab pos="3423428" algn="l"/>
                <a:tab pos="4017803" algn="l"/>
                <a:tab pos="4612176" algn="l"/>
                <a:tab pos="5206551" algn="l"/>
                <a:tab pos="5800925" algn="l"/>
                <a:tab pos="6395300" algn="l"/>
                <a:tab pos="6989674" algn="l"/>
                <a:tab pos="7584049" algn="l"/>
                <a:tab pos="8178422" algn="l"/>
                <a:tab pos="8772797" algn="l"/>
                <a:tab pos="9367171" algn="l"/>
                <a:tab pos="9961546" algn="l"/>
                <a:tab pos="10555919" algn="l"/>
                <a:tab pos="11150294" algn="l"/>
                <a:tab pos="11744668" algn="l"/>
                <a:tab pos="12339043" algn="l"/>
              </a:tabLst>
            </a:pPr>
            <a:endParaRPr lang="en-US" sz="2600" b="1" dirty="0">
              <a:solidFill>
                <a:schemeClr val="tx2">
                  <a:lumMod val="50000"/>
                </a:schemeClr>
              </a:solidFill>
              <a:latin typeface="Roboto Condensed" charset="0"/>
              <a:ea typeface="Roboto Condensed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D6D9F803-328F-4B3D-9C59-16B857B9CC5E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7</a:t>
            </a:fld>
            <a:endParaRPr lang="en-US" sz="190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71008" y="712787"/>
            <a:ext cx="7446267" cy="4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C:\Users\ECI-51\Documents\EVM Photos and Videos\FLC\FLC01.jpg"/>
          <p:cNvPicPr>
            <a:picLocks noChangeAspect="1" noChangeArrowheads="1"/>
          </p:cNvPicPr>
          <p:nvPr/>
        </p:nvPicPr>
        <p:blipFill>
          <a:blip r:embed="rId3" cstate="print"/>
          <a:srcRect l="87" r="-54" b="-141"/>
          <a:stretch>
            <a:fillRect/>
          </a:stretch>
        </p:blipFill>
        <p:spPr bwMode="auto">
          <a:xfrm>
            <a:off x="8096439" y="1133596"/>
            <a:ext cx="3893949" cy="280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FLC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77909" y="3913187"/>
            <a:ext cx="3893949" cy="270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entagon 29"/>
          <p:cNvSpPr/>
          <p:nvPr/>
        </p:nvSpPr>
        <p:spPr>
          <a:xfrm rot="16200000" flipH="1" flipV="1">
            <a:off x="-377662" y="3287884"/>
            <a:ext cx="4079261" cy="2286614"/>
          </a:xfrm>
          <a:prstGeom prst="homePlate">
            <a:avLst>
              <a:gd name="adj" fmla="val 35852"/>
            </a:avLst>
          </a:prstGeom>
          <a:solidFill>
            <a:srgbClr val="009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75" tIns="60488" rIns="120975" bIns="60488" rtlCol="0" anchor="ctr"/>
          <a:lstStyle/>
          <a:p>
            <a:pPr algn="ctr" defTabSz="12097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Pentagon 30"/>
          <p:cNvSpPr/>
          <p:nvPr/>
        </p:nvSpPr>
        <p:spPr>
          <a:xfrm rot="16200000" flipH="1" flipV="1">
            <a:off x="2254586" y="2426238"/>
            <a:ext cx="4365257" cy="2360575"/>
          </a:xfrm>
          <a:prstGeom prst="homePlate">
            <a:avLst>
              <a:gd name="adj" fmla="val 35852"/>
            </a:avLst>
          </a:prstGeom>
          <a:solidFill>
            <a:srgbClr val="5E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75" tIns="60488" rIns="120975" bIns="60488" rtlCol="0" anchor="ctr"/>
          <a:lstStyle/>
          <a:p>
            <a:pPr algn="ctr" defTabSz="12097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Pentagon 31"/>
          <p:cNvSpPr/>
          <p:nvPr/>
        </p:nvSpPr>
        <p:spPr>
          <a:xfrm rot="16200000" flipH="1" flipV="1">
            <a:off x="5294770" y="2821177"/>
            <a:ext cx="4365257" cy="2323279"/>
          </a:xfrm>
          <a:prstGeom prst="homePlate">
            <a:avLst>
              <a:gd name="adj" fmla="val 35852"/>
            </a:avLst>
          </a:prstGeom>
          <a:solidFill>
            <a:srgbClr val="FB5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75" tIns="60488" rIns="120975" bIns="60488" rtlCol="0" anchor="ctr"/>
          <a:lstStyle/>
          <a:p>
            <a:pPr algn="ctr" defTabSz="12097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Pentagon 34"/>
          <p:cNvSpPr/>
          <p:nvPr/>
        </p:nvSpPr>
        <p:spPr>
          <a:xfrm rot="16200000" flipH="1" flipV="1">
            <a:off x="8069792" y="2846671"/>
            <a:ext cx="4248798" cy="2177382"/>
          </a:xfrm>
          <a:prstGeom prst="homePlate">
            <a:avLst>
              <a:gd name="adj" fmla="val 3585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975" tIns="60488" rIns="120975" bIns="60488" rtlCol="0" anchor="ctr"/>
          <a:lstStyle/>
          <a:p>
            <a:pPr algn="ctr" defTabSz="120975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6724" y="5337941"/>
            <a:ext cx="11828077" cy="1489353"/>
            <a:chOff x="0" y="4033007"/>
            <a:chExt cx="12192000" cy="1587199"/>
          </a:xfrm>
        </p:grpSpPr>
        <p:sp>
          <p:nvSpPr>
            <p:cNvPr id="37" name="Freeform 36"/>
            <p:cNvSpPr/>
            <p:nvPr/>
          </p:nvSpPr>
          <p:spPr>
            <a:xfrm>
              <a:off x="0" y="4083506"/>
              <a:ext cx="12192000" cy="1536700"/>
            </a:xfrm>
            <a:custGeom>
              <a:avLst/>
              <a:gdLst>
                <a:gd name="connsiteX0" fmla="*/ 0 w 12420600"/>
                <a:gd name="connsiteY0" fmla="*/ 0 h 2186592"/>
                <a:gd name="connsiteX1" fmla="*/ 1473200 w 12420600"/>
                <a:gd name="connsiteY1" fmla="*/ 1727200 h 2186592"/>
                <a:gd name="connsiteX2" fmla="*/ 3924300 w 12420600"/>
                <a:gd name="connsiteY2" fmla="*/ 393700 h 2186592"/>
                <a:gd name="connsiteX3" fmla="*/ 6362700 w 12420600"/>
                <a:gd name="connsiteY3" fmla="*/ 2184400 h 2186592"/>
                <a:gd name="connsiteX4" fmla="*/ 9042400 w 12420600"/>
                <a:gd name="connsiteY4" fmla="*/ 787400 h 2186592"/>
                <a:gd name="connsiteX5" fmla="*/ 12420600 w 12420600"/>
                <a:gd name="connsiteY5" fmla="*/ 1981200 h 2186592"/>
                <a:gd name="connsiteX6" fmla="*/ 12420600 w 12420600"/>
                <a:gd name="connsiteY6" fmla="*/ 1981200 h 21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20600" h="2186592">
                  <a:moveTo>
                    <a:pt x="0" y="0"/>
                  </a:moveTo>
                  <a:cubicBezTo>
                    <a:pt x="409575" y="830791"/>
                    <a:pt x="819150" y="1661583"/>
                    <a:pt x="1473200" y="1727200"/>
                  </a:cubicBezTo>
                  <a:cubicBezTo>
                    <a:pt x="2127250" y="1792817"/>
                    <a:pt x="3109383" y="317500"/>
                    <a:pt x="3924300" y="393700"/>
                  </a:cubicBezTo>
                  <a:cubicBezTo>
                    <a:pt x="4739217" y="469900"/>
                    <a:pt x="5509683" y="2118783"/>
                    <a:pt x="6362700" y="2184400"/>
                  </a:cubicBezTo>
                  <a:cubicBezTo>
                    <a:pt x="7215717" y="2250017"/>
                    <a:pt x="8032750" y="821267"/>
                    <a:pt x="9042400" y="787400"/>
                  </a:cubicBezTo>
                  <a:cubicBezTo>
                    <a:pt x="10052050" y="753533"/>
                    <a:pt x="12420600" y="1981200"/>
                    <a:pt x="12420600" y="1981200"/>
                  </a:cubicBezTo>
                  <a:lnTo>
                    <a:pt x="12420600" y="1981200"/>
                  </a:lnTo>
                </a:path>
              </a:pathLst>
            </a:custGeom>
            <a:noFill/>
            <a:ln w="127000">
              <a:solidFill>
                <a:srgbClr val="D7D7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97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Teardrop 3"/>
            <p:cNvSpPr/>
            <p:nvPr/>
          </p:nvSpPr>
          <p:spPr>
            <a:xfrm rot="15705527">
              <a:off x="1922040" y="4037079"/>
              <a:ext cx="721770" cy="2157353"/>
            </a:xfrm>
            <a:custGeom>
              <a:avLst/>
              <a:gdLst>
                <a:gd name="connsiteX0" fmla="*/ 0 w 619417"/>
                <a:gd name="connsiteY0" fmla="*/ 599511 h 1199022"/>
                <a:gd name="connsiteX1" fmla="*/ 309709 w 619417"/>
                <a:gd name="connsiteY1" fmla="*/ 0 h 1199022"/>
                <a:gd name="connsiteX2" fmla="*/ 619418 w 619417"/>
                <a:gd name="connsiteY2" fmla="*/ 599511 h 1199022"/>
                <a:gd name="connsiteX3" fmla="*/ 309709 w 619417"/>
                <a:gd name="connsiteY3" fmla="*/ 1199022 h 1199022"/>
                <a:gd name="connsiteX4" fmla="*/ 0 w 619417"/>
                <a:gd name="connsiteY4" fmla="*/ 599511 h 1199022"/>
                <a:gd name="connsiteX0" fmla="*/ 96 w 619514"/>
                <a:gd name="connsiteY0" fmla="*/ 934734 h 1534245"/>
                <a:gd name="connsiteX1" fmla="*/ 285957 w 619514"/>
                <a:gd name="connsiteY1" fmla="*/ 0 h 1534245"/>
                <a:gd name="connsiteX2" fmla="*/ 619514 w 619514"/>
                <a:gd name="connsiteY2" fmla="*/ 934734 h 1534245"/>
                <a:gd name="connsiteX3" fmla="*/ 309805 w 619514"/>
                <a:gd name="connsiteY3" fmla="*/ 1534245 h 1534245"/>
                <a:gd name="connsiteX4" fmla="*/ 96 w 619514"/>
                <a:gd name="connsiteY4" fmla="*/ 934734 h 15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514" h="1534245">
                  <a:moveTo>
                    <a:pt x="96" y="934734"/>
                  </a:moveTo>
                  <a:cubicBezTo>
                    <a:pt x="-3879" y="679027"/>
                    <a:pt x="114909" y="0"/>
                    <a:pt x="285957" y="0"/>
                  </a:cubicBezTo>
                  <a:cubicBezTo>
                    <a:pt x="457005" y="0"/>
                    <a:pt x="619514" y="603633"/>
                    <a:pt x="619514" y="934734"/>
                  </a:cubicBezTo>
                  <a:cubicBezTo>
                    <a:pt x="619514" y="1265835"/>
                    <a:pt x="480853" y="1534245"/>
                    <a:pt x="309805" y="1534245"/>
                  </a:cubicBezTo>
                  <a:cubicBezTo>
                    <a:pt x="138757" y="1534245"/>
                    <a:pt x="4071" y="1190441"/>
                    <a:pt x="96" y="934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6000"/>
                  </a:schemeClr>
                </a:gs>
                <a:gs pos="71000">
                  <a:srgbClr val="424242">
                    <a:tint val="44500"/>
                    <a:satMod val="160000"/>
                    <a:alpha val="28000"/>
                  </a:srgbClr>
                </a:gs>
                <a:gs pos="100000">
                  <a:srgbClr val="424242">
                    <a:tint val="23500"/>
                    <a:satMod val="160000"/>
                    <a:alpha val="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97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Teardrop 3"/>
            <p:cNvSpPr/>
            <p:nvPr/>
          </p:nvSpPr>
          <p:spPr>
            <a:xfrm rot="15705527">
              <a:off x="4744558" y="3315215"/>
              <a:ext cx="721769" cy="2157353"/>
            </a:xfrm>
            <a:custGeom>
              <a:avLst/>
              <a:gdLst>
                <a:gd name="connsiteX0" fmla="*/ 0 w 619417"/>
                <a:gd name="connsiteY0" fmla="*/ 599511 h 1199022"/>
                <a:gd name="connsiteX1" fmla="*/ 309709 w 619417"/>
                <a:gd name="connsiteY1" fmla="*/ 0 h 1199022"/>
                <a:gd name="connsiteX2" fmla="*/ 619418 w 619417"/>
                <a:gd name="connsiteY2" fmla="*/ 599511 h 1199022"/>
                <a:gd name="connsiteX3" fmla="*/ 309709 w 619417"/>
                <a:gd name="connsiteY3" fmla="*/ 1199022 h 1199022"/>
                <a:gd name="connsiteX4" fmla="*/ 0 w 619417"/>
                <a:gd name="connsiteY4" fmla="*/ 599511 h 1199022"/>
                <a:gd name="connsiteX0" fmla="*/ 96 w 619514"/>
                <a:gd name="connsiteY0" fmla="*/ 934734 h 1534245"/>
                <a:gd name="connsiteX1" fmla="*/ 285957 w 619514"/>
                <a:gd name="connsiteY1" fmla="*/ 0 h 1534245"/>
                <a:gd name="connsiteX2" fmla="*/ 619514 w 619514"/>
                <a:gd name="connsiteY2" fmla="*/ 934734 h 1534245"/>
                <a:gd name="connsiteX3" fmla="*/ 309805 w 619514"/>
                <a:gd name="connsiteY3" fmla="*/ 1534245 h 1534245"/>
                <a:gd name="connsiteX4" fmla="*/ 96 w 619514"/>
                <a:gd name="connsiteY4" fmla="*/ 934734 h 15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514" h="1534245">
                  <a:moveTo>
                    <a:pt x="96" y="934734"/>
                  </a:moveTo>
                  <a:cubicBezTo>
                    <a:pt x="-3879" y="679027"/>
                    <a:pt x="114909" y="0"/>
                    <a:pt x="285957" y="0"/>
                  </a:cubicBezTo>
                  <a:cubicBezTo>
                    <a:pt x="457005" y="0"/>
                    <a:pt x="619514" y="603633"/>
                    <a:pt x="619514" y="934734"/>
                  </a:cubicBezTo>
                  <a:cubicBezTo>
                    <a:pt x="619514" y="1265835"/>
                    <a:pt x="480853" y="1534245"/>
                    <a:pt x="309805" y="1534245"/>
                  </a:cubicBezTo>
                  <a:cubicBezTo>
                    <a:pt x="138757" y="1534245"/>
                    <a:pt x="4071" y="1190441"/>
                    <a:pt x="96" y="934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6000"/>
                  </a:schemeClr>
                </a:gs>
                <a:gs pos="71000">
                  <a:srgbClr val="424242">
                    <a:tint val="44500"/>
                    <a:satMod val="160000"/>
                    <a:alpha val="28000"/>
                  </a:srgbClr>
                </a:gs>
                <a:gs pos="100000">
                  <a:srgbClr val="424242">
                    <a:tint val="23500"/>
                    <a:satMod val="160000"/>
                    <a:alpha val="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97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Teardrop 3"/>
            <p:cNvSpPr/>
            <p:nvPr/>
          </p:nvSpPr>
          <p:spPr>
            <a:xfrm rot="15705527">
              <a:off x="7664403" y="3635317"/>
              <a:ext cx="721770" cy="2157353"/>
            </a:xfrm>
            <a:custGeom>
              <a:avLst/>
              <a:gdLst>
                <a:gd name="connsiteX0" fmla="*/ 0 w 619417"/>
                <a:gd name="connsiteY0" fmla="*/ 599511 h 1199022"/>
                <a:gd name="connsiteX1" fmla="*/ 309709 w 619417"/>
                <a:gd name="connsiteY1" fmla="*/ 0 h 1199022"/>
                <a:gd name="connsiteX2" fmla="*/ 619418 w 619417"/>
                <a:gd name="connsiteY2" fmla="*/ 599511 h 1199022"/>
                <a:gd name="connsiteX3" fmla="*/ 309709 w 619417"/>
                <a:gd name="connsiteY3" fmla="*/ 1199022 h 1199022"/>
                <a:gd name="connsiteX4" fmla="*/ 0 w 619417"/>
                <a:gd name="connsiteY4" fmla="*/ 599511 h 1199022"/>
                <a:gd name="connsiteX0" fmla="*/ 96 w 619514"/>
                <a:gd name="connsiteY0" fmla="*/ 934734 h 1534245"/>
                <a:gd name="connsiteX1" fmla="*/ 285957 w 619514"/>
                <a:gd name="connsiteY1" fmla="*/ 0 h 1534245"/>
                <a:gd name="connsiteX2" fmla="*/ 619514 w 619514"/>
                <a:gd name="connsiteY2" fmla="*/ 934734 h 1534245"/>
                <a:gd name="connsiteX3" fmla="*/ 309805 w 619514"/>
                <a:gd name="connsiteY3" fmla="*/ 1534245 h 1534245"/>
                <a:gd name="connsiteX4" fmla="*/ 96 w 619514"/>
                <a:gd name="connsiteY4" fmla="*/ 934734 h 15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514" h="1534245">
                  <a:moveTo>
                    <a:pt x="96" y="934734"/>
                  </a:moveTo>
                  <a:cubicBezTo>
                    <a:pt x="-3879" y="679027"/>
                    <a:pt x="114909" y="0"/>
                    <a:pt x="285957" y="0"/>
                  </a:cubicBezTo>
                  <a:cubicBezTo>
                    <a:pt x="457005" y="0"/>
                    <a:pt x="619514" y="603633"/>
                    <a:pt x="619514" y="934734"/>
                  </a:cubicBezTo>
                  <a:cubicBezTo>
                    <a:pt x="619514" y="1265835"/>
                    <a:pt x="480853" y="1534245"/>
                    <a:pt x="309805" y="1534245"/>
                  </a:cubicBezTo>
                  <a:cubicBezTo>
                    <a:pt x="138757" y="1534245"/>
                    <a:pt x="4071" y="1190441"/>
                    <a:pt x="96" y="934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6000"/>
                  </a:schemeClr>
                </a:gs>
                <a:gs pos="71000">
                  <a:srgbClr val="424242">
                    <a:tint val="44500"/>
                    <a:satMod val="160000"/>
                    <a:alpha val="28000"/>
                  </a:srgbClr>
                </a:gs>
                <a:gs pos="100000">
                  <a:srgbClr val="424242">
                    <a:tint val="23500"/>
                    <a:satMod val="160000"/>
                    <a:alpha val="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97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ardrop 3"/>
            <p:cNvSpPr/>
            <p:nvPr/>
          </p:nvSpPr>
          <p:spPr>
            <a:xfrm rot="15705527">
              <a:off x="10681575" y="3532194"/>
              <a:ext cx="721770" cy="2157353"/>
            </a:xfrm>
            <a:custGeom>
              <a:avLst/>
              <a:gdLst>
                <a:gd name="connsiteX0" fmla="*/ 0 w 619417"/>
                <a:gd name="connsiteY0" fmla="*/ 599511 h 1199022"/>
                <a:gd name="connsiteX1" fmla="*/ 309709 w 619417"/>
                <a:gd name="connsiteY1" fmla="*/ 0 h 1199022"/>
                <a:gd name="connsiteX2" fmla="*/ 619418 w 619417"/>
                <a:gd name="connsiteY2" fmla="*/ 599511 h 1199022"/>
                <a:gd name="connsiteX3" fmla="*/ 309709 w 619417"/>
                <a:gd name="connsiteY3" fmla="*/ 1199022 h 1199022"/>
                <a:gd name="connsiteX4" fmla="*/ 0 w 619417"/>
                <a:gd name="connsiteY4" fmla="*/ 599511 h 1199022"/>
                <a:gd name="connsiteX0" fmla="*/ 96 w 619514"/>
                <a:gd name="connsiteY0" fmla="*/ 934734 h 1534245"/>
                <a:gd name="connsiteX1" fmla="*/ 285957 w 619514"/>
                <a:gd name="connsiteY1" fmla="*/ 0 h 1534245"/>
                <a:gd name="connsiteX2" fmla="*/ 619514 w 619514"/>
                <a:gd name="connsiteY2" fmla="*/ 934734 h 1534245"/>
                <a:gd name="connsiteX3" fmla="*/ 309805 w 619514"/>
                <a:gd name="connsiteY3" fmla="*/ 1534245 h 1534245"/>
                <a:gd name="connsiteX4" fmla="*/ 96 w 619514"/>
                <a:gd name="connsiteY4" fmla="*/ 934734 h 15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514" h="1534245">
                  <a:moveTo>
                    <a:pt x="96" y="934734"/>
                  </a:moveTo>
                  <a:cubicBezTo>
                    <a:pt x="-3879" y="679027"/>
                    <a:pt x="114909" y="0"/>
                    <a:pt x="285957" y="0"/>
                  </a:cubicBezTo>
                  <a:cubicBezTo>
                    <a:pt x="457005" y="0"/>
                    <a:pt x="619514" y="603633"/>
                    <a:pt x="619514" y="934734"/>
                  </a:cubicBezTo>
                  <a:cubicBezTo>
                    <a:pt x="619514" y="1265835"/>
                    <a:pt x="480853" y="1534245"/>
                    <a:pt x="309805" y="1534245"/>
                  </a:cubicBezTo>
                  <a:cubicBezTo>
                    <a:pt x="138757" y="1534245"/>
                    <a:pt x="4071" y="1190441"/>
                    <a:pt x="96" y="934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6000"/>
                  </a:schemeClr>
                </a:gs>
                <a:gs pos="71000">
                  <a:srgbClr val="424242">
                    <a:tint val="44500"/>
                    <a:satMod val="160000"/>
                    <a:alpha val="28000"/>
                  </a:srgbClr>
                </a:gs>
                <a:gs pos="100000">
                  <a:srgbClr val="424242">
                    <a:tint val="23500"/>
                    <a:satMod val="160000"/>
                    <a:alpha val="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97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13083" y="2537484"/>
            <a:ext cx="2266152" cy="3598307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Provision of sufficient tables and chairs to work on   25 + 25 EVMs </a:t>
            </a:r>
          </a:p>
          <a:p>
            <a:r>
              <a:rPr lang="en-US" sz="24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Set of CU/BU/VVPAT</a:t>
            </a:r>
          </a:p>
          <a:p>
            <a:endParaRPr lang="en-IN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256927" y="1520662"/>
            <a:ext cx="2266152" cy="3938587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r>
              <a:rPr lang="en-IN" sz="24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Provision of 230 V Electrical points near each table.</a:t>
            </a:r>
          </a:p>
          <a:p>
            <a:endParaRPr lang="en-IN" sz="2400" b="1" dirty="0">
              <a:solidFill>
                <a:srgbClr val="000000"/>
              </a:solidFill>
              <a:latin typeface="Roboto Condensed" charset="0"/>
              <a:ea typeface="Roboto Condensed" charset="0"/>
            </a:endParaRPr>
          </a:p>
          <a:p>
            <a:r>
              <a:rPr lang="en-IN" sz="24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Adequate lighting in FLC hall </a:t>
            </a:r>
          </a:p>
          <a:p>
            <a:endParaRPr lang="en-IN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372886" y="2004493"/>
            <a:ext cx="2266152" cy="2338149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r>
              <a:rPr lang="en-IN" sz="24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Sufficient labour for assisting the engineers in shifting, cleaning etc</a:t>
            </a:r>
            <a:endParaRPr lang="en-IN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111153" y="2004493"/>
            <a:ext cx="2266152" cy="2729750"/>
          </a:xfrm>
          <a:prstGeom prst="rect">
            <a:avLst/>
          </a:prstGeom>
          <a:noFill/>
        </p:spPr>
        <p:txBody>
          <a:bodyPr wrap="square" lIns="120975" tIns="60488" rIns="120975" bIns="60488" rtlCol="0">
            <a:spAutoFit/>
          </a:bodyPr>
          <a:lstStyle/>
          <a:p>
            <a:r>
              <a:rPr lang="en-IN" sz="2400" b="1" dirty="0">
                <a:solidFill>
                  <a:srgbClr val="000000"/>
                </a:solidFill>
                <a:latin typeface="Roboto Condensed" charset="0"/>
                <a:ea typeface="Roboto Condensed" charset="0"/>
              </a:rPr>
              <a:t>Provision of pink paper Seals and staff for maintaining the FLC records</a:t>
            </a:r>
            <a:endParaRPr lang="en-IN" b="1" dirty="0"/>
          </a:p>
        </p:txBody>
      </p:sp>
      <p:sp>
        <p:nvSpPr>
          <p:cNvPr id="48" name="Text Box 1"/>
          <p:cNvSpPr txBox="1">
            <a:spLocks noChangeArrowheads="1"/>
          </p:cNvSpPr>
          <p:nvPr/>
        </p:nvSpPr>
        <p:spPr bwMode="auto">
          <a:xfrm>
            <a:off x="2423197" y="-29533"/>
            <a:ext cx="8859685" cy="9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SUPPORT REQUIRED FOR FLC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071008" y="940064"/>
            <a:ext cx="7446267" cy="4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8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724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94" y="1943819"/>
            <a:ext cx="3223535" cy="322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423197" y="-29533"/>
            <a:ext cx="8859685" cy="96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0975" tIns="60488" rIns="120975" bIns="60488" anchor="ctr"/>
          <a:lstStyle/>
          <a:p>
            <a:pPr algn="ct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r>
              <a:rPr lang="en-US" sz="42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+mj-cs"/>
              </a:rPr>
              <a:t>MANPOWER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071008" y="940064"/>
            <a:ext cx="7446267" cy="4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1093787"/>
            <a:ext cx="8204994" cy="601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Arial" pitchFamily="34" charset="0"/>
              </a:rPr>
              <a:t>FLC shall be carried out only by engineers of BEL or ECIL. </a:t>
            </a: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Arial" pitchFamily="34" charset="0"/>
              </a:rPr>
              <a:t>List of engineers deputed by BEL or ECIL for FLC in a district, along with their identity details shall be communicated in writing to the </a:t>
            </a:r>
            <a:r>
              <a:rPr lang="en-US" sz="2400" b="1" dirty="0" err="1" smtClean="0">
                <a:solidFill>
                  <a:schemeClr val="tx1"/>
                </a:solidFill>
                <a:latin typeface="Roboto Condensed" charset="0"/>
                <a:ea typeface="Roboto Condensed" charset="0"/>
                <a:cs typeface="Arial" pitchFamily="34" charset="0"/>
              </a:rPr>
              <a:t>DEOs.</a:t>
            </a:r>
            <a:r>
              <a:rPr lang="en-US" sz="2400" b="1" dirty="0" err="1" smtClean="0">
                <a:solidFill>
                  <a:srgbClr val="FF0000"/>
                </a:solidFill>
                <a:latin typeface="Roboto Condensed" charset="0"/>
                <a:ea typeface="Roboto Condensed" charset="0"/>
                <a:cs typeface="Arial" pitchFamily="34" charset="0"/>
              </a:rPr>
              <a:t>Randomization</a:t>
            </a:r>
            <a:r>
              <a:rPr lang="en-US" sz="2400" b="1" dirty="0" smtClean="0">
                <a:solidFill>
                  <a:srgbClr val="FF0000"/>
                </a:solidFill>
                <a:latin typeface="Roboto Condensed" charset="0"/>
                <a:ea typeface="Roboto Condensed" charset="0"/>
                <a:cs typeface="Arial" pitchFamily="34" charset="0"/>
              </a:rPr>
              <a:t> of deployed engineers will be done by CEO.</a:t>
            </a:r>
            <a:endParaRPr lang="en-US" sz="2400" b="1" dirty="0">
              <a:solidFill>
                <a:srgbClr val="FF0000"/>
              </a:solidFill>
              <a:latin typeface="Roboto Condensed" charset="0"/>
              <a:ea typeface="Roboto Condensed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Arial" pitchFamily="34" charset="0"/>
              </a:rPr>
              <a:t>Each team will have around 5 members with one as Team Leader</a:t>
            </a: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Arial" pitchFamily="34" charset="0"/>
              </a:rPr>
              <a:t> BEL / ECIL District Managers for overall coordination &amp; technical assistance to the FLC teams ; 1 for every 4-5 districts.</a:t>
            </a: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Arial" pitchFamily="34" charset="0"/>
              </a:rPr>
              <a:t>A Senior manager at state level for overall supervision and coordination</a:t>
            </a:r>
          </a:p>
          <a:p>
            <a:pPr marL="342900" indent="-342900" algn="just">
              <a:lnSpc>
                <a:spcPct val="90000"/>
              </a:lnSpc>
              <a:spcBef>
                <a:spcPts val="700"/>
              </a:spcBef>
              <a:buClr>
                <a:srgbClr val="000066"/>
              </a:buClr>
              <a:buSzPct val="100000"/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 Condensed" charset="0"/>
                <a:ea typeface="Roboto Condensed" charset="0"/>
                <a:cs typeface="Arial" pitchFamily="34" charset="0"/>
              </a:rPr>
              <a:t>District managers will visit allotted districts along with ECI observers, before start of FLC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392470" y="6604776"/>
            <a:ext cx="2497998" cy="4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70" tIns="61916" rIns="119070" bIns="61916"/>
          <a:lstStyle/>
          <a:p>
            <a:pPr algn="r">
              <a:buSzPct val="100000"/>
              <a:tabLst>
                <a:tab pos="0" algn="l"/>
                <a:tab pos="592274" algn="l"/>
                <a:tab pos="1186649" algn="l"/>
                <a:tab pos="1781023" algn="l"/>
                <a:tab pos="2375398" algn="l"/>
                <a:tab pos="2969771" algn="l"/>
                <a:tab pos="3564146" algn="l"/>
                <a:tab pos="4158520" algn="l"/>
                <a:tab pos="4752895" algn="l"/>
                <a:tab pos="5347268" algn="l"/>
                <a:tab pos="5941643" algn="l"/>
                <a:tab pos="6536017" algn="l"/>
                <a:tab pos="7130392" algn="l"/>
                <a:tab pos="7724765" algn="l"/>
                <a:tab pos="8319140" algn="l"/>
                <a:tab pos="8913514" algn="l"/>
                <a:tab pos="9507889" algn="l"/>
                <a:tab pos="10102263" algn="l"/>
                <a:tab pos="10696638" algn="l"/>
                <a:tab pos="11291011" algn="l"/>
                <a:tab pos="11885386" algn="l"/>
              </a:tabLst>
            </a:pPr>
            <a:fld id="{BF36BAD0-E4EE-4942-9303-C369E5C22357}" type="slidenum">
              <a:rPr lang="en-US" sz="19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592274" algn="l"/>
                  <a:tab pos="1186649" algn="l"/>
                  <a:tab pos="1781023" algn="l"/>
                  <a:tab pos="2375398" algn="l"/>
                  <a:tab pos="2969771" algn="l"/>
                  <a:tab pos="3564146" algn="l"/>
                  <a:tab pos="4158520" algn="l"/>
                  <a:tab pos="4752895" algn="l"/>
                  <a:tab pos="5347268" algn="l"/>
                  <a:tab pos="5941643" algn="l"/>
                  <a:tab pos="6536017" algn="l"/>
                  <a:tab pos="7130392" algn="l"/>
                  <a:tab pos="7724765" algn="l"/>
                  <a:tab pos="8319140" algn="l"/>
                  <a:tab pos="8913514" algn="l"/>
                  <a:tab pos="9507889" algn="l"/>
                  <a:tab pos="10102263" algn="l"/>
                  <a:tab pos="10696638" algn="l"/>
                  <a:tab pos="11291011" algn="l"/>
                  <a:tab pos="11885386" algn="l"/>
                </a:tabLst>
              </a:pPr>
              <a:t>9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239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</TotalTime>
  <Words>1470</Words>
  <Application>Microsoft Office PowerPoint</Application>
  <PresentationFormat>Custom</PresentationFormat>
  <Paragraphs>199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ＭＳ Ｐゴシック</vt:lpstr>
      <vt:lpstr>SimSun</vt:lpstr>
      <vt:lpstr>Arial</vt:lpstr>
      <vt:lpstr>Arial Unicode MS</vt:lpstr>
      <vt:lpstr>Arvo</vt:lpstr>
      <vt:lpstr>Calibri</vt:lpstr>
      <vt:lpstr>Cambria</vt:lpstr>
      <vt:lpstr>Intel Clear</vt:lpstr>
      <vt:lpstr>Roboto Condensed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voting Machine</dc:title>
  <dc:creator>Aparna Bhattacharya</dc:creator>
  <cp:lastModifiedBy>HP</cp:lastModifiedBy>
  <cp:revision>322</cp:revision>
  <cp:lastPrinted>1601-01-01T00:00:00Z</cp:lastPrinted>
  <dcterms:created xsi:type="dcterms:W3CDTF">2003-02-25T12:20:28Z</dcterms:created>
  <dcterms:modified xsi:type="dcterms:W3CDTF">2018-10-20T16:56:17Z</dcterms:modified>
</cp:coreProperties>
</file>